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2" r:id="rId2"/>
    <p:sldMasterId id="2147483654" r:id="rId3"/>
  </p:sldMasterIdLst>
  <p:notesMasterIdLst>
    <p:notesMasterId r:id="rId12"/>
  </p:notesMasterIdLst>
  <p:sldIdLst>
    <p:sldId id="316" r:id="rId4"/>
    <p:sldId id="269" r:id="rId5"/>
    <p:sldId id="270" r:id="rId6"/>
    <p:sldId id="271" r:id="rId7"/>
    <p:sldId id="318" r:id="rId8"/>
    <p:sldId id="317" r:id="rId9"/>
    <p:sldId id="260" r:id="rId10"/>
    <p:sldId id="308" r:id="rId11"/>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33"/>
    <a:srgbClr val="72CBEB"/>
    <a:srgbClr val="BBB1A5"/>
    <a:srgbClr val="F1EFED"/>
    <a:srgbClr val="FFF6CD"/>
    <a:srgbClr val="F7CCDF"/>
    <a:srgbClr val="D1EBF6"/>
    <a:srgbClr val="FECC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643" autoAdjust="0"/>
    <p:restoredTop sz="86010" autoAdjust="0"/>
  </p:normalViewPr>
  <p:slideViewPr>
    <p:cSldViewPr snapToGrid="0" snapToObjects="1">
      <p:cViewPr varScale="1">
        <p:scale>
          <a:sx n="108" d="100"/>
          <a:sy n="108" d="100"/>
        </p:scale>
        <p:origin x="2148" y="108"/>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GB"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GB" altLang="en-US"/>
          </a:p>
        </p:txBody>
      </p:sp>
      <p:sp>
        <p:nvSpPr>
          <p:cNvPr id="410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GB" alt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EEC012BF-4E90-437D-BFA7-19F835B3C47E}" type="slidenum">
              <a:rPr lang="en-GB" altLang="en-US"/>
              <a:pPr/>
              <a:t>‹#›</a:t>
            </a:fld>
            <a:endParaRPr lang="en-GB" altLang="en-US"/>
          </a:p>
        </p:txBody>
      </p:sp>
    </p:spTree>
    <p:extLst>
      <p:ext uri="{BB962C8B-B14F-4D97-AF65-F5344CB8AC3E}">
        <p14:creationId xmlns:p14="http://schemas.microsoft.com/office/powerpoint/2010/main" val="342846153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900">
                <a:solidFill>
                  <a:schemeClr val="tx1"/>
                </a:solidFill>
                <a:latin typeface="Arial" charset="0"/>
                <a:cs typeface="Arial" charset="0"/>
              </a:defRPr>
            </a:lvl1pPr>
            <a:lvl2pPr marL="742950" indent="-285750" eaLnBrk="0" hangingPunct="0">
              <a:defRPr sz="1900">
                <a:solidFill>
                  <a:schemeClr val="tx1"/>
                </a:solidFill>
                <a:latin typeface="Arial" charset="0"/>
                <a:cs typeface="Arial" charset="0"/>
              </a:defRPr>
            </a:lvl2pPr>
            <a:lvl3pPr marL="1143000" indent="-228600" eaLnBrk="0" hangingPunct="0">
              <a:defRPr sz="1900">
                <a:solidFill>
                  <a:schemeClr val="tx1"/>
                </a:solidFill>
                <a:latin typeface="Arial" charset="0"/>
                <a:cs typeface="Arial" charset="0"/>
              </a:defRPr>
            </a:lvl3pPr>
            <a:lvl4pPr marL="1600200" indent="-228600" eaLnBrk="0" hangingPunct="0">
              <a:defRPr sz="1900">
                <a:solidFill>
                  <a:schemeClr val="tx1"/>
                </a:solidFill>
                <a:latin typeface="Arial" charset="0"/>
                <a:cs typeface="Arial" charset="0"/>
              </a:defRPr>
            </a:lvl4pPr>
            <a:lvl5pPr marL="2057400" indent="-228600" eaLnBrk="0" hangingPunct="0">
              <a:defRPr sz="1900">
                <a:solidFill>
                  <a:schemeClr val="tx1"/>
                </a:solidFill>
                <a:latin typeface="Arial" charset="0"/>
                <a:cs typeface="Arial" charset="0"/>
              </a:defRPr>
            </a:lvl5pPr>
            <a:lvl6pPr marL="2514600" indent="-228600" eaLnBrk="0" fontAlgn="base" hangingPunct="0">
              <a:spcBef>
                <a:spcPct val="0"/>
              </a:spcBef>
              <a:spcAft>
                <a:spcPct val="0"/>
              </a:spcAft>
              <a:defRPr sz="1900">
                <a:solidFill>
                  <a:schemeClr val="tx1"/>
                </a:solidFill>
                <a:latin typeface="Arial" charset="0"/>
                <a:cs typeface="Arial" charset="0"/>
              </a:defRPr>
            </a:lvl6pPr>
            <a:lvl7pPr marL="2971800" indent="-228600" eaLnBrk="0" fontAlgn="base" hangingPunct="0">
              <a:spcBef>
                <a:spcPct val="0"/>
              </a:spcBef>
              <a:spcAft>
                <a:spcPct val="0"/>
              </a:spcAft>
              <a:defRPr sz="1900">
                <a:solidFill>
                  <a:schemeClr val="tx1"/>
                </a:solidFill>
                <a:latin typeface="Arial" charset="0"/>
                <a:cs typeface="Arial" charset="0"/>
              </a:defRPr>
            </a:lvl7pPr>
            <a:lvl8pPr marL="3429000" indent="-228600" eaLnBrk="0" fontAlgn="base" hangingPunct="0">
              <a:spcBef>
                <a:spcPct val="0"/>
              </a:spcBef>
              <a:spcAft>
                <a:spcPct val="0"/>
              </a:spcAft>
              <a:defRPr sz="1900">
                <a:solidFill>
                  <a:schemeClr val="tx1"/>
                </a:solidFill>
                <a:latin typeface="Arial" charset="0"/>
                <a:cs typeface="Arial" charset="0"/>
              </a:defRPr>
            </a:lvl8pPr>
            <a:lvl9pPr marL="3886200" indent="-228600" eaLnBrk="0" fontAlgn="base" hangingPunct="0">
              <a:spcBef>
                <a:spcPct val="0"/>
              </a:spcBef>
              <a:spcAft>
                <a:spcPct val="0"/>
              </a:spcAft>
              <a:defRPr sz="1900">
                <a:solidFill>
                  <a:schemeClr val="tx1"/>
                </a:solidFill>
                <a:latin typeface="Arial" charset="0"/>
                <a:cs typeface="Arial" charset="0"/>
              </a:defRPr>
            </a:lvl9pPr>
          </a:lstStyle>
          <a:p>
            <a:pPr eaLnBrk="1" hangingPunct="1"/>
            <a:fld id="{1EDB9EF5-5A18-49CD-9E42-A56B5434EDD6}" type="slidenum">
              <a:rPr lang="en-GB" sz="1200">
                <a:solidFill>
                  <a:prstClr val="black"/>
                </a:solidFill>
              </a:rPr>
              <a:pPr eaLnBrk="1" hangingPunct="1"/>
              <a:t>1</a:t>
            </a:fld>
            <a:endParaRPr lang="en-GB" sz="1200" dirty="0">
              <a:solidFill>
                <a:prstClr val="black"/>
              </a:solidFill>
            </a:endParaRPr>
          </a:p>
        </p:txBody>
      </p:sp>
      <p:sp>
        <p:nvSpPr>
          <p:cNvPr id="28675" name="Rectangle 2"/>
          <p:cNvSpPr>
            <a:spLocks noGrp="1" noRot="1" noChangeAspect="1" noChangeArrowheads="1" noTextEdit="1"/>
          </p:cNvSpPr>
          <p:nvPr>
            <p:ph type="sldImg"/>
          </p:nvPr>
        </p:nvSpPr>
        <p:spPr>
          <a:xfrm>
            <a:off x="882650" y="723900"/>
            <a:ext cx="4972050" cy="3729038"/>
          </a:xfrm>
          <a:ln/>
        </p:spPr>
      </p:sp>
      <p:sp>
        <p:nvSpPr>
          <p:cNvPr id="2867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dirty="0">
              <a:latin typeface="Arial" charset="0"/>
              <a:cs typeface="Arial" charset="0"/>
            </a:endParaRPr>
          </a:p>
          <a:p>
            <a:pPr eaLnBrk="1" hangingPunct="1"/>
            <a:endParaRPr lang="en-GB" dirty="0">
              <a:latin typeface="Arial" charset="0"/>
              <a:cs typeface="Arial" charset="0"/>
            </a:endParaRPr>
          </a:p>
          <a:p>
            <a:pPr eaLnBrk="1" hangingPunct="1"/>
            <a:endParaRPr lang="en-GB" dirty="0" smtClean="0">
              <a:latin typeface="Arial" charset="0"/>
              <a:cs typeface="Arial" charset="0"/>
            </a:endParaRPr>
          </a:p>
        </p:txBody>
      </p:sp>
    </p:spTree>
    <p:extLst>
      <p:ext uri="{BB962C8B-B14F-4D97-AF65-F5344CB8AC3E}">
        <p14:creationId xmlns:p14="http://schemas.microsoft.com/office/powerpoint/2010/main" val="17347498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EC012BF-4E90-437D-BFA7-19F835B3C47E}" type="slidenum">
              <a:rPr lang="en-GB" altLang="en-US" smtClean="0"/>
              <a:pPr/>
              <a:t>2</a:t>
            </a:fld>
            <a:endParaRPr lang="en-GB" altLang="en-US"/>
          </a:p>
        </p:txBody>
      </p:sp>
    </p:spTree>
    <p:extLst>
      <p:ext uri="{BB962C8B-B14F-4D97-AF65-F5344CB8AC3E}">
        <p14:creationId xmlns:p14="http://schemas.microsoft.com/office/powerpoint/2010/main" val="36831861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smtClean="0">
              <a:solidFill>
                <a:schemeClr val="tx1"/>
              </a:solidFill>
              <a:effectLst/>
              <a:latin typeface="Arial" charset="0"/>
              <a:ea typeface="+mn-ea"/>
              <a:cs typeface="Arial" charset="0"/>
            </a:endParaRPr>
          </a:p>
          <a:p>
            <a:endParaRPr lang="en-GB" smtClean="0"/>
          </a:p>
          <a:p>
            <a:pPr marL="0" marR="0" indent="0" algn="l" defTabSz="914400" rtl="0" eaLnBrk="1" fontAlgn="base" latinLnBrk="0" hangingPunct="1">
              <a:lnSpc>
                <a:spcPct val="100000"/>
              </a:lnSpc>
              <a:spcBef>
                <a:spcPct val="30000"/>
              </a:spcBef>
              <a:spcAft>
                <a:spcPct val="0"/>
              </a:spcAft>
              <a:buClrTx/>
              <a:buSzTx/>
              <a:buFontTx/>
              <a:buNone/>
              <a:tabLst/>
              <a:defRPr/>
            </a:pPr>
            <a:endParaRPr lang="en-GB" sz="1200" smtClean="0"/>
          </a:p>
          <a:p>
            <a:endParaRPr lang="en-GB"/>
          </a:p>
        </p:txBody>
      </p:sp>
      <p:sp>
        <p:nvSpPr>
          <p:cNvPr id="4" name="Slide Number Placeholder 3"/>
          <p:cNvSpPr>
            <a:spLocks noGrp="1"/>
          </p:cNvSpPr>
          <p:nvPr>
            <p:ph type="sldNum" sz="quarter" idx="10"/>
          </p:nvPr>
        </p:nvSpPr>
        <p:spPr/>
        <p:txBody>
          <a:bodyPr/>
          <a:lstStyle/>
          <a:p>
            <a:fld id="{DD5C6D40-5564-461F-AEE3-BDA741569D59}" type="slidenum">
              <a:rPr lang="en-GB" altLang="en-US" smtClean="0"/>
              <a:pPr/>
              <a:t>5</a:t>
            </a:fld>
            <a:endParaRPr lang="en-GB" altLang="en-US"/>
          </a:p>
        </p:txBody>
      </p:sp>
    </p:spTree>
    <p:extLst>
      <p:ext uri="{BB962C8B-B14F-4D97-AF65-F5344CB8AC3E}">
        <p14:creationId xmlns:p14="http://schemas.microsoft.com/office/powerpoint/2010/main" val="42538576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endParaRPr lang="en-GB" sz="1200" kern="1200" smtClean="0">
              <a:solidFill>
                <a:schemeClr val="tx1"/>
              </a:solidFill>
              <a:effectLst/>
              <a:latin typeface="Arial" charset="0"/>
              <a:ea typeface="+mn-ea"/>
              <a:cs typeface="Arial" charset="0"/>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GB" sz="1200" kern="1200" smtClean="0">
                <a:solidFill>
                  <a:schemeClr val="tx1"/>
                </a:solidFill>
                <a:effectLst/>
                <a:latin typeface="Arial" charset="0"/>
                <a:ea typeface="+mn-ea"/>
                <a:cs typeface="Arial" charset="0"/>
              </a:rPr>
              <a:t>To </a:t>
            </a:r>
            <a:r>
              <a:rPr lang="en-GB" sz="1200" kern="1200" baseline="0" smtClean="0">
                <a:solidFill>
                  <a:schemeClr val="tx1"/>
                </a:solidFill>
                <a:effectLst/>
                <a:latin typeface="Arial" charset="0"/>
                <a:ea typeface="+mn-ea"/>
                <a:cs typeface="Arial" charset="0"/>
              </a:rPr>
              <a:t>prepare learners for HE and employment we designed our qualification in collaboration with a number of </a:t>
            </a:r>
            <a:r>
              <a:rPr lang="en-GB" baseline="0" smtClean="0"/>
              <a:t>employers, colleges, universities and other key organisations and w</a:t>
            </a:r>
            <a:r>
              <a:rPr lang="en-GB" sz="1200" kern="1200" smtClean="0">
                <a:solidFill>
                  <a:schemeClr val="tx1"/>
                </a:solidFill>
                <a:effectLst/>
                <a:latin typeface="Arial" charset="0"/>
                <a:ea typeface="+mn-ea"/>
                <a:cs typeface="Arial" charset="0"/>
              </a:rPr>
              <a:t>e have received some extremely</a:t>
            </a:r>
            <a:r>
              <a:rPr lang="en-GB" sz="1200" kern="1200" baseline="0" smtClean="0">
                <a:solidFill>
                  <a:schemeClr val="tx1"/>
                </a:solidFill>
                <a:effectLst/>
                <a:latin typeface="Arial" charset="0"/>
                <a:ea typeface="+mn-ea"/>
                <a:cs typeface="Arial" charset="0"/>
              </a:rPr>
              <a:t> positive feedback from everyone we engaged with.</a:t>
            </a:r>
          </a:p>
          <a:p>
            <a:pPr marL="0" marR="0" indent="0" algn="l" defTabSz="914400" rtl="0" eaLnBrk="1" fontAlgn="base" latinLnBrk="0" hangingPunct="1">
              <a:lnSpc>
                <a:spcPct val="100000"/>
              </a:lnSpc>
              <a:spcBef>
                <a:spcPct val="30000"/>
              </a:spcBef>
              <a:spcAft>
                <a:spcPct val="0"/>
              </a:spcAft>
              <a:buClrTx/>
              <a:buSzTx/>
              <a:buFontTx/>
              <a:buNone/>
              <a:tabLst/>
              <a:defRPr/>
            </a:pPr>
            <a:endParaRPr lang="en-GB" sz="1200" kern="1200" baseline="0" smtClean="0">
              <a:solidFill>
                <a:schemeClr val="tx1"/>
              </a:solidFill>
              <a:effectLst/>
              <a:latin typeface="Arial" charset="0"/>
              <a:ea typeface="+mn-ea"/>
              <a:cs typeface="Arial" charset="0"/>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GB" sz="1200" kern="1200" baseline="0" smtClean="0">
                <a:solidFill>
                  <a:schemeClr val="tx1"/>
                </a:solidFill>
                <a:effectLst/>
                <a:latin typeface="Arial" charset="0"/>
                <a:ea typeface="+mn-ea"/>
                <a:cs typeface="Arial" charset="0"/>
              </a:rPr>
              <a:t>We received formal support for the qualification from some key organisations including Barclays bank, Thomson,the royal statistica society, and Universities of Warwick and Cambridge. </a:t>
            </a:r>
          </a:p>
          <a:p>
            <a:endParaRPr lang="en-GB"/>
          </a:p>
        </p:txBody>
      </p:sp>
      <p:sp>
        <p:nvSpPr>
          <p:cNvPr id="4" name="Slide Number Placeholder 3"/>
          <p:cNvSpPr>
            <a:spLocks noGrp="1"/>
          </p:cNvSpPr>
          <p:nvPr>
            <p:ph type="sldNum" sz="quarter" idx="10"/>
          </p:nvPr>
        </p:nvSpPr>
        <p:spPr/>
        <p:txBody>
          <a:bodyPr/>
          <a:lstStyle/>
          <a:p>
            <a:fld id="{DD5C6D40-5564-461F-AEE3-BDA741569D59}" type="slidenum">
              <a:rPr lang="en-GB" altLang="en-US" smtClean="0"/>
              <a:pPr/>
              <a:t>6</a:t>
            </a:fld>
            <a:endParaRPr lang="en-GB" altLang="en-US"/>
          </a:p>
        </p:txBody>
      </p:sp>
    </p:spTree>
    <p:extLst>
      <p:ext uri="{BB962C8B-B14F-4D97-AF65-F5344CB8AC3E}">
        <p14:creationId xmlns:p14="http://schemas.microsoft.com/office/powerpoint/2010/main" val="31288966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55600" y="2233613"/>
            <a:ext cx="7324725" cy="763587"/>
          </a:xfrm>
        </p:spPr>
        <p:txBody>
          <a:bodyPr/>
          <a:lstStyle>
            <a:lvl1pPr>
              <a:defRPr sz="5300"/>
            </a:lvl1pPr>
          </a:lstStyle>
          <a:p>
            <a:pPr lvl="0"/>
            <a:r>
              <a:rPr lang="en-GB" altLang="en-US" noProof="0" smtClean="0"/>
              <a:t>Click to edit Master</a:t>
            </a:r>
          </a:p>
        </p:txBody>
      </p:sp>
      <p:sp>
        <p:nvSpPr>
          <p:cNvPr id="3075" name="Rectangle 3"/>
          <p:cNvSpPr>
            <a:spLocks noGrp="1" noChangeArrowheads="1"/>
          </p:cNvSpPr>
          <p:nvPr>
            <p:ph type="subTitle" idx="1"/>
          </p:nvPr>
        </p:nvSpPr>
        <p:spPr>
          <a:xfrm>
            <a:off x="357188" y="6234113"/>
            <a:ext cx="5180012" cy="334962"/>
          </a:xfrm>
          <a:solidFill>
            <a:srgbClr val="FF0000"/>
          </a:solidFill>
        </p:spPr>
        <p:txBody>
          <a:bodyPr wrap="none" lIns="36000" rIns="36000" anchor="ctr">
            <a:spAutoFit/>
          </a:bodyPr>
          <a:lstStyle>
            <a:lvl1pPr>
              <a:defRPr sz="2200">
                <a:solidFill>
                  <a:schemeClr val="bg1"/>
                </a:solidFill>
              </a:defRPr>
            </a:lvl1pPr>
          </a:lstStyle>
          <a:p>
            <a:pPr lvl="0"/>
            <a:r>
              <a:rPr lang="en-GB" altLang="en-US" noProof="0" smtClean="0"/>
              <a:t>Click to edit Master subtitle style</a:t>
            </a:r>
          </a:p>
        </p:txBody>
      </p:sp>
      <p:sp>
        <p:nvSpPr>
          <p:cNvPr id="3076" name="Rectangle 4"/>
          <p:cNvSpPr>
            <a:spLocks noGrp="1" noChangeArrowheads="1"/>
          </p:cNvSpPr>
          <p:nvPr>
            <p:ph type="dt" sz="half" idx="2"/>
          </p:nvPr>
        </p:nvSpPr>
        <p:spPr bwMode="auto">
          <a:xfrm>
            <a:off x="357188" y="4076700"/>
            <a:ext cx="1693862" cy="360363"/>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bodyPr>
          <a:lstStyle>
            <a:lvl1pPr>
              <a:lnSpc>
                <a:spcPct val="90000"/>
              </a:lnSpc>
              <a:defRPr sz="2400">
                <a:solidFill>
                  <a:srgbClr val="BBB1A5"/>
                </a:solidFill>
                <a:latin typeface="+mn-lt"/>
              </a:defRPr>
            </a:lvl1pPr>
          </a:lstStyle>
          <a:p>
            <a:fld id="{10D6685F-E453-4377-9519-49833E5C3A92}" type="datetime1">
              <a:rPr lang="en-US" altLang="en-US"/>
              <a:pPr/>
              <a:t>11/2/2014</a:t>
            </a:fld>
            <a:endParaRPr lang="en-GB" altLang="en-US"/>
          </a:p>
        </p:txBody>
      </p:sp>
      <p:sp>
        <p:nvSpPr>
          <p:cNvPr id="3080" name="Line 8"/>
          <p:cNvSpPr>
            <a:spLocks noChangeShapeType="1"/>
          </p:cNvSpPr>
          <p:nvPr/>
        </p:nvSpPr>
        <p:spPr bwMode="auto">
          <a:xfrm>
            <a:off x="357188" y="1125538"/>
            <a:ext cx="8432800" cy="0"/>
          </a:xfrm>
          <a:prstGeom prst="line">
            <a:avLst/>
          </a:prstGeom>
          <a:noFill/>
          <a:ln w="12700">
            <a:solidFill>
              <a:srgbClr val="BBB1A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095" name="Group 23"/>
          <p:cNvGrpSpPr>
            <a:grpSpLocks noChangeAspect="1"/>
          </p:cNvGrpSpPr>
          <p:nvPr/>
        </p:nvGrpSpPr>
        <p:grpSpPr bwMode="auto">
          <a:xfrm>
            <a:off x="7962900" y="369888"/>
            <a:ext cx="812800" cy="503237"/>
            <a:chOff x="1610" y="2840"/>
            <a:chExt cx="2130" cy="1318"/>
          </a:xfrm>
        </p:grpSpPr>
        <p:sp>
          <p:nvSpPr>
            <p:cNvPr id="3096" name="Freeform 24"/>
            <p:cNvSpPr>
              <a:spLocks noChangeAspect="1" noEditPoints="1"/>
            </p:cNvSpPr>
            <p:nvPr/>
          </p:nvSpPr>
          <p:spPr bwMode="auto">
            <a:xfrm>
              <a:off x="2891" y="2840"/>
              <a:ext cx="849" cy="713"/>
            </a:xfrm>
            <a:custGeom>
              <a:avLst/>
              <a:gdLst>
                <a:gd name="T0" fmla="*/ 613 w 634"/>
                <a:gd name="T1" fmla="*/ 369 h 532"/>
                <a:gd name="T2" fmla="*/ 603 w 634"/>
                <a:gd name="T3" fmla="*/ 382 h 532"/>
                <a:gd name="T4" fmla="*/ 576 w 634"/>
                <a:gd name="T5" fmla="*/ 397 h 532"/>
                <a:gd name="T6" fmla="*/ 511 w 634"/>
                <a:gd name="T7" fmla="*/ 406 h 532"/>
                <a:gd name="T8" fmla="*/ 481 w 634"/>
                <a:gd name="T9" fmla="*/ 392 h 532"/>
                <a:gd name="T10" fmla="*/ 380 w 634"/>
                <a:gd name="T11" fmla="*/ 389 h 532"/>
                <a:gd name="T12" fmla="*/ 401 w 634"/>
                <a:gd name="T13" fmla="*/ 502 h 532"/>
                <a:gd name="T14" fmla="*/ 452 w 634"/>
                <a:gd name="T15" fmla="*/ 501 h 532"/>
                <a:gd name="T16" fmla="*/ 464 w 634"/>
                <a:gd name="T17" fmla="*/ 526 h 532"/>
                <a:gd name="T18" fmla="*/ 367 w 634"/>
                <a:gd name="T19" fmla="*/ 532 h 532"/>
                <a:gd name="T20" fmla="*/ 340 w 634"/>
                <a:gd name="T21" fmla="*/ 485 h 532"/>
                <a:gd name="T22" fmla="*/ 320 w 634"/>
                <a:gd name="T23" fmla="*/ 429 h 532"/>
                <a:gd name="T24" fmla="*/ 253 w 634"/>
                <a:gd name="T25" fmla="*/ 473 h 532"/>
                <a:gd name="T26" fmla="*/ 195 w 634"/>
                <a:gd name="T27" fmla="*/ 499 h 532"/>
                <a:gd name="T28" fmla="*/ 232 w 634"/>
                <a:gd name="T29" fmla="*/ 499 h 532"/>
                <a:gd name="T30" fmla="*/ 247 w 634"/>
                <a:gd name="T31" fmla="*/ 516 h 532"/>
                <a:gd name="T32" fmla="*/ 243 w 634"/>
                <a:gd name="T33" fmla="*/ 532 h 532"/>
                <a:gd name="T34" fmla="*/ 159 w 634"/>
                <a:gd name="T35" fmla="*/ 491 h 532"/>
                <a:gd name="T36" fmla="*/ 156 w 634"/>
                <a:gd name="T37" fmla="*/ 458 h 532"/>
                <a:gd name="T38" fmla="*/ 235 w 634"/>
                <a:gd name="T39" fmla="*/ 376 h 532"/>
                <a:gd name="T40" fmla="*/ 110 w 634"/>
                <a:gd name="T41" fmla="*/ 181 h 532"/>
                <a:gd name="T42" fmla="*/ 280 w 634"/>
                <a:gd name="T43" fmla="*/ 87 h 532"/>
                <a:gd name="T44" fmla="*/ 300 w 634"/>
                <a:gd name="T45" fmla="*/ 249 h 532"/>
                <a:gd name="T46" fmla="*/ 261 w 634"/>
                <a:gd name="T47" fmla="*/ 274 h 532"/>
                <a:gd name="T48" fmla="*/ 151 w 634"/>
                <a:gd name="T49" fmla="*/ 207 h 532"/>
                <a:gd name="T50" fmla="*/ 227 w 634"/>
                <a:gd name="T51" fmla="*/ 345 h 532"/>
                <a:gd name="T52" fmla="*/ 357 w 634"/>
                <a:gd name="T53" fmla="*/ 291 h 532"/>
                <a:gd name="T54" fmla="*/ 323 w 634"/>
                <a:gd name="T55" fmla="*/ 268 h 532"/>
                <a:gd name="T56" fmla="*/ 347 w 634"/>
                <a:gd name="T57" fmla="*/ 187 h 532"/>
                <a:gd name="T58" fmla="*/ 334 w 634"/>
                <a:gd name="T59" fmla="*/ 136 h 532"/>
                <a:gd name="T60" fmla="*/ 434 w 634"/>
                <a:gd name="T61" fmla="*/ 109 h 532"/>
                <a:gd name="T62" fmla="*/ 504 w 634"/>
                <a:gd name="T63" fmla="*/ 133 h 532"/>
                <a:gd name="T64" fmla="*/ 529 w 634"/>
                <a:gd name="T65" fmla="*/ 182 h 532"/>
                <a:gd name="T66" fmla="*/ 484 w 634"/>
                <a:gd name="T67" fmla="*/ 183 h 532"/>
                <a:gd name="T68" fmla="*/ 536 w 634"/>
                <a:gd name="T69" fmla="*/ 195 h 532"/>
                <a:gd name="T70" fmla="*/ 492 w 634"/>
                <a:gd name="T71" fmla="*/ 193 h 532"/>
                <a:gd name="T72" fmla="*/ 518 w 634"/>
                <a:gd name="T73" fmla="*/ 207 h 532"/>
                <a:gd name="T74" fmla="*/ 509 w 634"/>
                <a:gd name="T75" fmla="*/ 239 h 532"/>
                <a:gd name="T76" fmla="*/ 530 w 634"/>
                <a:gd name="T77" fmla="*/ 273 h 532"/>
                <a:gd name="T78" fmla="*/ 563 w 634"/>
                <a:gd name="T79" fmla="*/ 238 h 532"/>
                <a:gd name="T80" fmla="*/ 596 w 634"/>
                <a:gd name="T81" fmla="*/ 211 h 532"/>
                <a:gd name="T82" fmla="*/ 619 w 634"/>
                <a:gd name="T83" fmla="*/ 230 h 532"/>
                <a:gd name="T84" fmla="*/ 620 w 634"/>
                <a:gd name="T85" fmla="*/ 268 h 532"/>
                <a:gd name="T86" fmla="*/ 582 w 634"/>
                <a:gd name="T87" fmla="*/ 292 h 532"/>
                <a:gd name="T88" fmla="*/ 584 w 634"/>
                <a:gd name="T89" fmla="*/ 316 h 532"/>
                <a:gd name="T90" fmla="*/ 515 w 634"/>
                <a:gd name="T91" fmla="*/ 330 h 532"/>
                <a:gd name="T92" fmla="*/ 602 w 634"/>
                <a:gd name="T93" fmla="*/ 338 h 532"/>
                <a:gd name="T94" fmla="*/ 120 w 634"/>
                <a:gd name="T95" fmla="*/ 86 h 532"/>
                <a:gd name="T96" fmla="*/ 171 w 634"/>
                <a:gd name="T97" fmla="*/ 34 h 532"/>
                <a:gd name="T98" fmla="*/ 489 w 634"/>
                <a:gd name="T99" fmla="*/ 141 h 532"/>
                <a:gd name="T100" fmla="*/ 488 w 634"/>
                <a:gd name="T101" fmla="*/ 150 h 532"/>
                <a:gd name="T102" fmla="*/ 537 w 634"/>
                <a:gd name="T103" fmla="*/ 157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34" h="532">
                  <a:moveTo>
                    <a:pt x="627" y="370"/>
                  </a:moveTo>
                  <a:cubicBezTo>
                    <a:pt x="627" y="370"/>
                    <a:pt x="624" y="363"/>
                    <a:pt x="619" y="363"/>
                  </a:cubicBezTo>
                  <a:cubicBezTo>
                    <a:pt x="619" y="366"/>
                    <a:pt x="617" y="369"/>
                    <a:pt x="613" y="369"/>
                  </a:cubicBezTo>
                  <a:cubicBezTo>
                    <a:pt x="614" y="371"/>
                    <a:pt x="613" y="373"/>
                    <a:pt x="612" y="374"/>
                  </a:cubicBezTo>
                  <a:cubicBezTo>
                    <a:pt x="615" y="389"/>
                    <a:pt x="605" y="391"/>
                    <a:pt x="605" y="391"/>
                  </a:cubicBezTo>
                  <a:cubicBezTo>
                    <a:pt x="605" y="391"/>
                    <a:pt x="606" y="384"/>
                    <a:pt x="603" y="382"/>
                  </a:cubicBezTo>
                  <a:cubicBezTo>
                    <a:pt x="599" y="383"/>
                    <a:pt x="596" y="383"/>
                    <a:pt x="593" y="382"/>
                  </a:cubicBezTo>
                  <a:cubicBezTo>
                    <a:pt x="592" y="383"/>
                    <a:pt x="591" y="385"/>
                    <a:pt x="587" y="385"/>
                  </a:cubicBezTo>
                  <a:cubicBezTo>
                    <a:pt x="587" y="397"/>
                    <a:pt x="576" y="397"/>
                    <a:pt x="576" y="397"/>
                  </a:cubicBezTo>
                  <a:cubicBezTo>
                    <a:pt x="576" y="397"/>
                    <a:pt x="579" y="390"/>
                    <a:pt x="578" y="387"/>
                  </a:cubicBezTo>
                  <a:cubicBezTo>
                    <a:pt x="573" y="386"/>
                    <a:pt x="567" y="383"/>
                    <a:pt x="566" y="377"/>
                  </a:cubicBezTo>
                  <a:cubicBezTo>
                    <a:pt x="539" y="375"/>
                    <a:pt x="536" y="395"/>
                    <a:pt x="511" y="406"/>
                  </a:cubicBezTo>
                  <a:cubicBezTo>
                    <a:pt x="512" y="401"/>
                    <a:pt x="509" y="397"/>
                    <a:pt x="510" y="393"/>
                  </a:cubicBezTo>
                  <a:cubicBezTo>
                    <a:pt x="505" y="395"/>
                    <a:pt x="495" y="409"/>
                    <a:pt x="485" y="410"/>
                  </a:cubicBezTo>
                  <a:cubicBezTo>
                    <a:pt x="488" y="403"/>
                    <a:pt x="482" y="399"/>
                    <a:pt x="481" y="392"/>
                  </a:cubicBezTo>
                  <a:cubicBezTo>
                    <a:pt x="474" y="403"/>
                    <a:pt x="451" y="413"/>
                    <a:pt x="451" y="413"/>
                  </a:cubicBezTo>
                  <a:cubicBezTo>
                    <a:pt x="455" y="392"/>
                    <a:pt x="434" y="390"/>
                    <a:pt x="429" y="389"/>
                  </a:cubicBezTo>
                  <a:cubicBezTo>
                    <a:pt x="412" y="391"/>
                    <a:pt x="397" y="390"/>
                    <a:pt x="380" y="389"/>
                  </a:cubicBezTo>
                  <a:cubicBezTo>
                    <a:pt x="366" y="404"/>
                    <a:pt x="444" y="385"/>
                    <a:pt x="444" y="433"/>
                  </a:cubicBezTo>
                  <a:cubicBezTo>
                    <a:pt x="444" y="476"/>
                    <a:pt x="387" y="467"/>
                    <a:pt x="387" y="488"/>
                  </a:cubicBezTo>
                  <a:cubicBezTo>
                    <a:pt x="387" y="498"/>
                    <a:pt x="397" y="502"/>
                    <a:pt x="401" y="502"/>
                  </a:cubicBezTo>
                  <a:cubicBezTo>
                    <a:pt x="405" y="502"/>
                    <a:pt x="416" y="494"/>
                    <a:pt x="423" y="493"/>
                  </a:cubicBezTo>
                  <a:cubicBezTo>
                    <a:pt x="431" y="492"/>
                    <a:pt x="434" y="496"/>
                    <a:pt x="434" y="496"/>
                  </a:cubicBezTo>
                  <a:cubicBezTo>
                    <a:pt x="448" y="491"/>
                    <a:pt x="452" y="501"/>
                    <a:pt x="452" y="501"/>
                  </a:cubicBezTo>
                  <a:cubicBezTo>
                    <a:pt x="452" y="501"/>
                    <a:pt x="446" y="499"/>
                    <a:pt x="443" y="504"/>
                  </a:cubicBezTo>
                  <a:cubicBezTo>
                    <a:pt x="447" y="506"/>
                    <a:pt x="451" y="511"/>
                    <a:pt x="452" y="514"/>
                  </a:cubicBezTo>
                  <a:cubicBezTo>
                    <a:pt x="465" y="514"/>
                    <a:pt x="464" y="526"/>
                    <a:pt x="464" y="526"/>
                  </a:cubicBezTo>
                  <a:cubicBezTo>
                    <a:pt x="464" y="526"/>
                    <a:pt x="459" y="521"/>
                    <a:pt x="453" y="524"/>
                  </a:cubicBezTo>
                  <a:cubicBezTo>
                    <a:pt x="452" y="530"/>
                    <a:pt x="449" y="532"/>
                    <a:pt x="449" y="532"/>
                  </a:cubicBezTo>
                  <a:cubicBezTo>
                    <a:pt x="449" y="532"/>
                    <a:pt x="377" y="532"/>
                    <a:pt x="367" y="532"/>
                  </a:cubicBezTo>
                  <a:cubicBezTo>
                    <a:pt x="356" y="532"/>
                    <a:pt x="354" y="515"/>
                    <a:pt x="347" y="511"/>
                  </a:cubicBezTo>
                  <a:cubicBezTo>
                    <a:pt x="340" y="508"/>
                    <a:pt x="332" y="512"/>
                    <a:pt x="321" y="508"/>
                  </a:cubicBezTo>
                  <a:cubicBezTo>
                    <a:pt x="332" y="501"/>
                    <a:pt x="333" y="491"/>
                    <a:pt x="340" y="485"/>
                  </a:cubicBezTo>
                  <a:cubicBezTo>
                    <a:pt x="333" y="484"/>
                    <a:pt x="331" y="481"/>
                    <a:pt x="321" y="481"/>
                  </a:cubicBezTo>
                  <a:cubicBezTo>
                    <a:pt x="331" y="467"/>
                    <a:pt x="356" y="462"/>
                    <a:pt x="356" y="450"/>
                  </a:cubicBezTo>
                  <a:cubicBezTo>
                    <a:pt x="356" y="434"/>
                    <a:pt x="330" y="434"/>
                    <a:pt x="320" y="429"/>
                  </a:cubicBezTo>
                  <a:cubicBezTo>
                    <a:pt x="320" y="454"/>
                    <a:pt x="301" y="464"/>
                    <a:pt x="285" y="468"/>
                  </a:cubicBezTo>
                  <a:cubicBezTo>
                    <a:pt x="270" y="472"/>
                    <a:pt x="263" y="485"/>
                    <a:pt x="258" y="490"/>
                  </a:cubicBezTo>
                  <a:cubicBezTo>
                    <a:pt x="258" y="482"/>
                    <a:pt x="255" y="481"/>
                    <a:pt x="253" y="473"/>
                  </a:cubicBezTo>
                  <a:cubicBezTo>
                    <a:pt x="248" y="479"/>
                    <a:pt x="238" y="483"/>
                    <a:pt x="231" y="493"/>
                  </a:cubicBezTo>
                  <a:cubicBezTo>
                    <a:pt x="233" y="486"/>
                    <a:pt x="227" y="480"/>
                    <a:pt x="223" y="480"/>
                  </a:cubicBezTo>
                  <a:cubicBezTo>
                    <a:pt x="213" y="480"/>
                    <a:pt x="195" y="494"/>
                    <a:pt x="195" y="499"/>
                  </a:cubicBezTo>
                  <a:cubicBezTo>
                    <a:pt x="195" y="501"/>
                    <a:pt x="201" y="502"/>
                    <a:pt x="204" y="502"/>
                  </a:cubicBezTo>
                  <a:cubicBezTo>
                    <a:pt x="206" y="499"/>
                    <a:pt x="211" y="494"/>
                    <a:pt x="220" y="494"/>
                  </a:cubicBezTo>
                  <a:cubicBezTo>
                    <a:pt x="228" y="494"/>
                    <a:pt x="231" y="497"/>
                    <a:pt x="232" y="499"/>
                  </a:cubicBezTo>
                  <a:cubicBezTo>
                    <a:pt x="243" y="497"/>
                    <a:pt x="247" y="507"/>
                    <a:pt x="247" y="507"/>
                  </a:cubicBezTo>
                  <a:cubicBezTo>
                    <a:pt x="247" y="507"/>
                    <a:pt x="240" y="504"/>
                    <a:pt x="240" y="510"/>
                  </a:cubicBezTo>
                  <a:cubicBezTo>
                    <a:pt x="246" y="511"/>
                    <a:pt x="247" y="516"/>
                    <a:pt x="247" y="516"/>
                  </a:cubicBezTo>
                  <a:cubicBezTo>
                    <a:pt x="247" y="516"/>
                    <a:pt x="259" y="515"/>
                    <a:pt x="259" y="527"/>
                  </a:cubicBezTo>
                  <a:cubicBezTo>
                    <a:pt x="255" y="523"/>
                    <a:pt x="251" y="523"/>
                    <a:pt x="249" y="525"/>
                  </a:cubicBezTo>
                  <a:cubicBezTo>
                    <a:pt x="248" y="530"/>
                    <a:pt x="243" y="532"/>
                    <a:pt x="243" y="532"/>
                  </a:cubicBezTo>
                  <a:cubicBezTo>
                    <a:pt x="155" y="532"/>
                    <a:pt x="155" y="532"/>
                    <a:pt x="155" y="532"/>
                  </a:cubicBezTo>
                  <a:cubicBezTo>
                    <a:pt x="150" y="532"/>
                    <a:pt x="140" y="528"/>
                    <a:pt x="140" y="516"/>
                  </a:cubicBezTo>
                  <a:cubicBezTo>
                    <a:pt x="140" y="503"/>
                    <a:pt x="154" y="498"/>
                    <a:pt x="159" y="491"/>
                  </a:cubicBezTo>
                  <a:cubicBezTo>
                    <a:pt x="159" y="491"/>
                    <a:pt x="146" y="484"/>
                    <a:pt x="136" y="486"/>
                  </a:cubicBezTo>
                  <a:cubicBezTo>
                    <a:pt x="141" y="476"/>
                    <a:pt x="164" y="473"/>
                    <a:pt x="177" y="465"/>
                  </a:cubicBezTo>
                  <a:cubicBezTo>
                    <a:pt x="172" y="462"/>
                    <a:pt x="163" y="459"/>
                    <a:pt x="156" y="458"/>
                  </a:cubicBezTo>
                  <a:cubicBezTo>
                    <a:pt x="168" y="453"/>
                    <a:pt x="175" y="442"/>
                    <a:pt x="196" y="440"/>
                  </a:cubicBezTo>
                  <a:cubicBezTo>
                    <a:pt x="205" y="439"/>
                    <a:pt x="217" y="431"/>
                    <a:pt x="222" y="421"/>
                  </a:cubicBezTo>
                  <a:cubicBezTo>
                    <a:pt x="226" y="411"/>
                    <a:pt x="235" y="376"/>
                    <a:pt x="235" y="376"/>
                  </a:cubicBezTo>
                  <a:cubicBezTo>
                    <a:pt x="235" y="376"/>
                    <a:pt x="159" y="412"/>
                    <a:pt x="107" y="412"/>
                  </a:cubicBezTo>
                  <a:cubicBezTo>
                    <a:pt x="27" y="412"/>
                    <a:pt x="2" y="358"/>
                    <a:pt x="1" y="314"/>
                  </a:cubicBezTo>
                  <a:cubicBezTo>
                    <a:pt x="0" y="231"/>
                    <a:pt x="77" y="202"/>
                    <a:pt x="110" y="181"/>
                  </a:cubicBezTo>
                  <a:cubicBezTo>
                    <a:pt x="79" y="157"/>
                    <a:pt x="57" y="130"/>
                    <a:pt x="57" y="92"/>
                  </a:cubicBezTo>
                  <a:cubicBezTo>
                    <a:pt x="57" y="27"/>
                    <a:pt x="124" y="0"/>
                    <a:pt x="174" y="0"/>
                  </a:cubicBezTo>
                  <a:cubicBezTo>
                    <a:pt x="223" y="0"/>
                    <a:pt x="280" y="26"/>
                    <a:pt x="280" y="87"/>
                  </a:cubicBezTo>
                  <a:cubicBezTo>
                    <a:pt x="280" y="148"/>
                    <a:pt x="190" y="185"/>
                    <a:pt x="190" y="185"/>
                  </a:cubicBezTo>
                  <a:cubicBezTo>
                    <a:pt x="190" y="185"/>
                    <a:pt x="200" y="193"/>
                    <a:pt x="212" y="199"/>
                  </a:cubicBezTo>
                  <a:cubicBezTo>
                    <a:pt x="254" y="192"/>
                    <a:pt x="277" y="232"/>
                    <a:pt x="300" y="249"/>
                  </a:cubicBezTo>
                  <a:cubicBezTo>
                    <a:pt x="288" y="247"/>
                    <a:pt x="279" y="249"/>
                    <a:pt x="279" y="249"/>
                  </a:cubicBezTo>
                  <a:cubicBezTo>
                    <a:pt x="293" y="261"/>
                    <a:pt x="303" y="279"/>
                    <a:pt x="309" y="286"/>
                  </a:cubicBezTo>
                  <a:cubicBezTo>
                    <a:pt x="292" y="277"/>
                    <a:pt x="261" y="274"/>
                    <a:pt x="261" y="274"/>
                  </a:cubicBezTo>
                  <a:cubicBezTo>
                    <a:pt x="261" y="274"/>
                    <a:pt x="265" y="282"/>
                    <a:pt x="267" y="303"/>
                  </a:cubicBezTo>
                  <a:cubicBezTo>
                    <a:pt x="243" y="270"/>
                    <a:pt x="182" y="275"/>
                    <a:pt x="186" y="226"/>
                  </a:cubicBezTo>
                  <a:cubicBezTo>
                    <a:pt x="166" y="214"/>
                    <a:pt x="151" y="207"/>
                    <a:pt x="151" y="207"/>
                  </a:cubicBezTo>
                  <a:cubicBezTo>
                    <a:pt x="151" y="207"/>
                    <a:pt x="83" y="234"/>
                    <a:pt x="83" y="293"/>
                  </a:cubicBezTo>
                  <a:cubicBezTo>
                    <a:pt x="83" y="346"/>
                    <a:pt x="129" y="367"/>
                    <a:pt x="163" y="367"/>
                  </a:cubicBezTo>
                  <a:cubicBezTo>
                    <a:pt x="197" y="367"/>
                    <a:pt x="215" y="352"/>
                    <a:pt x="227" y="345"/>
                  </a:cubicBezTo>
                  <a:cubicBezTo>
                    <a:pt x="238" y="338"/>
                    <a:pt x="270" y="317"/>
                    <a:pt x="316" y="317"/>
                  </a:cubicBezTo>
                  <a:cubicBezTo>
                    <a:pt x="356" y="317"/>
                    <a:pt x="370" y="312"/>
                    <a:pt x="370" y="300"/>
                  </a:cubicBezTo>
                  <a:cubicBezTo>
                    <a:pt x="370" y="294"/>
                    <a:pt x="365" y="291"/>
                    <a:pt x="357" y="291"/>
                  </a:cubicBezTo>
                  <a:cubicBezTo>
                    <a:pt x="349" y="291"/>
                    <a:pt x="341" y="297"/>
                    <a:pt x="328" y="295"/>
                  </a:cubicBezTo>
                  <a:cubicBezTo>
                    <a:pt x="344" y="287"/>
                    <a:pt x="339" y="277"/>
                    <a:pt x="347" y="267"/>
                  </a:cubicBezTo>
                  <a:cubicBezTo>
                    <a:pt x="344" y="261"/>
                    <a:pt x="323" y="268"/>
                    <a:pt x="323" y="268"/>
                  </a:cubicBezTo>
                  <a:cubicBezTo>
                    <a:pt x="323" y="268"/>
                    <a:pt x="332" y="241"/>
                    <a:pt x="343" y="228"/>
                  </a:cubicBezTo>
                  <a:cubicBezTo>
                    <a:pt x="331" y="232"/>
                    <a:pt x="322" y="229"/>
                    <a:pt x="314" y="231"/>
                  </a:cubicBezTo>
                  <a:cubicBezTo>
                    <a:pt x="326" y="220"/>
                    <a:pt x="329" y="194"/>
                    <a:pt x="347" y="187"/>
                  </a:cubicBezTo>
                  <a:cubicBezTo>
                    <a:pt x="329" y="190"/>
                    <a:pt x="330" y="186"/>
                    <a:pt x="316" y="189"/>
                  </a:cubicBezTo>
                  <a:cubicBezTo>
                    <a:pt x="329" y="181"/>
                    <a:pt x="340" y="149"/>
                    <a:pt x="366" y="148"/>
                  </a:cubicBezTo>
                  <a:cubicBezTo>
                    <a:pt x="363" y="143"/>
                    <a:pt x="341" y="143"/>
                    <a:pt x="334" y="136"/>
                  </a:cubicBezTo>
                  <a:cubicBezTo>
                    <a:pt x="351" y="134"/>
                    <a:pt x="366" y="117"/>
                    <a:pt x="394" y="120"/>
                  </a:cubicBezTo>
                  <a:cubicBezTo>
                    <a:pt x="379" y="111"/>
                    <a:pt x="379" y="101"/>
                    <a:pt x="373" y="93"/>
                  </a:cubicBezTo>
                  <a:cubicBezTo>
                    <a:pt x="392" y="103"/>
                    <a:pt x="422" y="98"/>
                    <a:pt x="434" y="109"/>
                  </a:cubicBezTo>
                  <a:cubicBezTo>
                    <a:pt x="447" y="87"/>
                    <a:pt x="470" y="97"/>
                    <a:pt x="487" y="96"/>
                  </a:cubicBezTo>
                  <a:cubicBezTo>
                    <a:pt x="480" y="104"/>
                    <a:pt x="470" y="105"/>
                    <a:pt x="470" y="111"/>
                  </a:cubicBezTo>
                  <a:cubicBezTo>
                    <a:pt x="470" y="120"/>
                    <a:pt x="506" y="124"/>
                    <a:pt x="504" y="133"/>
                  </a:cubicBezTo>
                  <a:cubicBezTo>
                    <a:pt x="514" y="134"/>
                    <a:pt x="527" y="139"/>
                    <a:pt x="535" y="142"/>
                  </a:cubicBezTo>
                  <a:cubicBezTo>
                    <a:pt x="551" y="144"/>
                    <a:pt x="545" y="156"/>
                    <a:pt x="542" y="158"/>
                  </a:cubicBezTo>
                  <a:cubicBezTo>
                    <a:pt x="546" y="166"/>
                    <a:pt x="538" y="176"/>
                    <a:pt x="529" y="182"/>
                  </a:cubicBezTo>
                  <a:cubicBezTo>
                    <a:pt x="528" y="188"/>
                    <a:pt x="519" y="190"/>
                    <a:pt x="519" y="190"/>
                  </a:cubicBezTo>
                  <a:cubicBezTo>
                    <a:pt x="519" y="190"/>
                    <a:pt x="521" y="184"/>
                    <a:pt x="519" y="183"/>
                  </a:cubicBezTo>
                  <a:cubicBezTo>
                    <a:pt x="503" y="183"/>
                    <a:pt x="486" y="171"/>
                    <a:pt x="484" y="183"/>
                  </a:cubicBezTo>
                  <a:cubicBezTo>
                    <a:pt x="484" y="185"/>
                    <a:pt x="484" y="186"/>
                    <a:pt x="484" y="188"/>
                  </a:cubicBezTo>
                  <a:cubicBezTo>
                    <a:pt x="485" y="188"/>
                    <a:pt x="488" y="187"/>
                    <a:pt x="491" y="187"/>
                  </a:cubicBezTo>
                  <a:cubicBezTo>
                    <a:pt x="501" y="187"/>
                    <a:pt x="521" y="195"/>
                    <a:pt x="536" y="195"/>
                  </a:cubicBezTo>
                  <a:cubicBezTo>
                    <a:pt x="559" y="194"/>
                    <a:pt x="557" y="163"/>
                    <a:pt x="580" y="164"/>
                  </a:cubicBezTo>
                  <a:cubicBezTo>
                    <a:pt x="561" y="173"/>
                    <a:pt x="581" y="203"/>
                    <a:pt x="548" y="206"/>
                  </a:cubicBezTo>
                  <a:cubicBezTo>
                    <a:pt x="531" y="207"/>
                    <a:pt x="506" y="193"/>
                    <a:pt x="492" y="193"/>
                  </a:cubicBezTo>
                  <a:cubicBezTo>
                    <a:pt x="489" y="193"/>
                    <a:pt x="487" y="194"/>
                    <a:pt x="486" y="194"/>
                  </a:cubicBezTo>
                  <a:cubicBezTo>
                    <a:pt x="491" y="207"/>
                    <a:pt x="511" y="212"/>
                    <a:pt x="516" y="201"/>
                  </a:cubicBezTo>
                  <a:cubicBezTo>
                    <a:pt x="519" y="203"/>
                    <a:pt x="518" y="207"/>
                    <a:pt x="518" y="207"/>
                  </a:cubicBezTo>
                  <a:cubicBezTo>
                    <a:pt x="522" y="208"/>
                    <a:pt x="527" y="208"/>
                    <a:pt x="527" y="216"/>
                  </a:cubicBezTo>
                  <a:cubicBezTo>
                    <a:pt x="527" y="224"/>
                    <a:pt x="521" y="228"/>
                    <a:pt x="521" y="228"/>
                  </a:cubicBezTo>
                  <a:cubicBezTo>
                    <a:pt x="521" y="232"/>
                    <a:pt x="514" y="239"/>
                    <a:pt x="509" y="239"/>
                  </a:cubicBezTo>
                  <a:cubicBezTo>
                    <a:pt x="512" y="234"/>
                    <a:pt x="512" y="224"/>
                    <a:pt x="492" y="224"/>
                  </a:cubicBezTo>
                  <a:cubicBezTo>
                    <a:pt x="471" y="224"/>
                    <a:pt x="477" y="243"/>
                    <a:pt x="486" y="246"/>
                  </a:cubicBezTo>
                  <a:cubicBezTo>
                    <a:pt x="515" y="255"/>
                    <a:pt x="517" y="267"/>
                    <a:pt x="530" y="273"/>
                  </a:cubicBezTo>
                  <a:cubicBezTo>
                    <a:pt x="530" y="277"/>
                    <a:pt x="515" y="273"/>
                    <a:pt x="515" y="276"/>
                  </a:cubicBezTo>
                  <a:cubicBezTo>
                    <a:pt x="515" y="279"/>
                    <a:pt x="520" y="281"/>
                    <a:pt x="528" y="281"/>
                  </a:cubicBezTo>
                  <a:cubicBezTo>
                    <a:pt x="540" y="281"/>
                    <a:pt x="563" y="265"/>
                    <a:pt x="563" y="238"/>
                  </a:cubicBezTo>
                  <a:cubicBezTo>
                    <a:pt x="557" y="226"/>
                    <a:pt x="567" y="207"/>
                    <a:pt x="585" y="210"/>
                  </a:cubicBezTo>
                  <a:cubicBezTo>
                    <a:pt x="590" y="196"/>
                    <a:pt x="602" y="199"/>
                    <a:pt x="602" y="199"/>
                  </a:cubicBezTo>
                  <a:cubicBezTo>
                    <a:pt x="602" y="199"/>
                    <a:pt x="595" y="204"/>
                    <a:pt x="596" y="211"/>
                  </a:cubicBezTo>
                  <a:cubicBezTo>
                    <a:pt x="612" y="209"/>
                    <a:pt x="616" y="220"/>
                    <a:pt x="616" y="220"/>
                  </a:cubicBezTo>
                  <a:cubicBezTo>
                    <a:pt x="616" y="220"/>
                    <a:pt x="632" y="220"/>
                    <a:pt x="632" y="231"/>
                  </a:cubicBezTo>
                  <a:cubicBezTo>
                    <a:pt x="629" y="228"/>
                    <a:pt x="621" y="228"/>
                    <a:pt x="619" y="230"/>
                  </a:cubicBezTo>
                  <a:cubicBezTo>
                    <a:pt x="619" y="234"/>
                    <a:pt x="618" y="238"/>
                    <a:pt x="616" y="239"/>
                  </a:cubicBezTo>
                  <a:cubicBezTo>
                    <a:pt x="618" y="242"/>
                    <a:pt x="618" y="245"/>
                    <a:pt x="618" y="249"/>
                  </a:cubicBezTo>
                  <a:cubicBezTo>
                    <a:pt x="629" y="256"/>
                    <a:pt x="620" y="268"/>
                    <a:pt x="620" y="268"/>
                  </a:cubicBezTo>
                  <a:cubicBezTo>
                    <a:pt x="620" y="268"/>
                    <a:pt x="619" y="259"/>
                    <a:pt x="614" y="260"/>
                  </a:cubicBezTo>
                  <a:cubicBezTo>
                    <a:pt x="613" y="264"/>
                    <a:pt x="605" y="269"/>
                    <a:pt x="599" y="268"/>
                  </a:cubicBezTo>
                  <a:cubicBezTo>
                    <a:pt x="595" y="279"/>
                    <a:pt x="587" y="285"/>
                    <a:pt x="582" y="292"/>
                  </a:cubicBezTo>
                  <a:cubicBezTo>
                    <a:pt x="591" y="295"/>
                    <a:pt x="590" y="297"/>
                    <a:pt x="598" y="300"/>
                  </a:cubicBezTo>
                  <a:cubicBezTo>
                    <a:pt x="590" y="306"/>
                    <a:pt x="573" y="309"/>
                    <a:pt x="573" y="309"/>
                  </a:cubicBezTo>
                  <a:cubicBezTo>
                    <a:pt x="573" y="309"/>
                    <a:pt x="576" y="313"/>
                    <a:pt x="584" y="316"/>
                  </a:cubicBezTo>
                  <a:cubicBezTo>
                    <a:pt x="574" y="326"/>
                    <a:pt x="552" y="322"/>
                    <a:pt x="552" y="322"/>
                  </a:cubicBezTo>
                  <a:cubicBezTo>
                    <a:pt x="552" y="322"/>
                    <a:pt x="553" y="326"/>
                    <a:pt x="561" y="333"/>
                  </a:cubicBezTo>
                  <a:cubicBezTo>
                    <a:pt x="547" y="335"/>
                    <a:pt x="526" y="330"/>
                    <a:pt x="515" y="330"/>
                  </a:cubicBezTo>
                  <a:cubicBezTo>
                    <a:pt x="499" y="330"/>
                    <a:pt x="499" y="347"/>
                    <a:pt x="514" y="347"/>
                  </a:cubicBezTo>
                  <a:cubicBezTo>
                    <a:pt x="534" y="347"/>
                    <a:pt x="567" y="334"/>
                    <a:pt x="583" y="334"/>
                  </a:cubicBezTo>
                  <a:cubicBezTo>
                    <a:pt x="592" y="334"/>
                    <a:pt x="597" y="335"/>
                    <a:pt x="602" y="338"/>
                  </a:cubicBezTo>
                  <a:cubicBezTo>
                    <a:pt x="616" y="337"/>
                    <a:pt x="620" y="346"/>
                    <a:pt x="621" y="351"/>
                  </a:cubicBezTo>
                  <a:cubicBezTo>
                    <a:pt x="634" y="360"/>
                    <a:pt x="627" y="370"/>
                    <a:pt x="627" y="370"/>
                  </a:cubicBezTo>
                  <a:close/>
                  <a:moveTo>
                    <a:pt x="120" y="86"/>
                  </a:moveTo>
                  <a:cubicBezTo>
                    <a:pt x="120" y="130"/>
                    <a:pt x="156" y="157"/>
                    <a:pt x="156" y="157"/>
                  </a:cubicBezTo>
                  <a:cubicBezTo>
                    <a:pt x="156" y="157"/>
                    <a:pt x="209" y="130"/>
                    <a:pt x="215" y="86"/>
                  </a:cubicBezTo>
                  <a:cubicBezTo>
                    <a:pt x="220" y="44"/>
                    <a:pt x="187" y="34"/>
                    <a:pt x="171" y="34"/>
                  </a:cubicBezTo>
                  <a:cubicBezTo>
                    <a:pt x="138" y="35"/>
                    <a:pt x="120" y="58"/>
                    <a:pt x="120" y="86"/>
                  </a:cubicBezTo>
                  <a:close/>
                  <a:moveTo>
                    <a:pt x="488" y="150"/>
                  </a:moveTo>
                  <a:cubicBezTo>
                    <a:pt x="493" y="148"/>
                    <a:pt x="486" y="146"/>
                    <a:pt x="489" y="141"/>
                  </a:cubicBezTo>
                  <a:cubicBezTo>
                    <a:pt x="492" y="137"/>
                    <a:pt x="497" y="137"/>
                    <a:pt x="497" y="135"/>
                  </a:cubicBezTo>
                  <a:cubicBezTo>
                    <a:pt x="488" y="133"/>
                    <a:pt x="476" y="135"/>
                    <a:pt x="465" y="143"/>
                  </a:cubicBezTo>
                  <a:cubicBezTo>
                    <a:pt x="476" y="146"/>
                    <a:pt x="483" y="152"/>
                    <a:pt x="488" y="150"/>
                  </a:cubicBezTo>
                  <a:close/>
                  <a:moveTo>
                    <a:pt x="528" y="148"/>
                  </a:moveTo>
                  <a:cubicBezTo>
                    <a:pt x="526" y="148"/>
                    <a:pt x="525" y="150"/>
                    <a:pt x="525" y="152"/>
                  </a:cubicBezTo>
                  <a:cubicBezTo>
                    <a:pt x="525" y="158"/>
                    <a:pt x="537" y="160"/>
                    <a:pt x="537" y="157"/>
                  </a:cubicBezTo>
                  <a:cubicBezTo>
                    <a:pt x="537" y="156"/>
                    <a:pt x="535" y="155"/>
                    <a:pt x="532" y="152"/>
                  </a:cubicBezTo>
                  <a:cubicBezTo>
                    <a:pt x="530" y="150"/>
                    <a:pt x="530" y="148"/>
                    <a:pt x="528" y="148"/>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097" name="Freeform 25"/>
            <p:cNvSpPr>
              <a:spLocks noChangeAspect="1"/>
            </p:cNvSpPr>
            <p:nvPr/>
          </p:nvSpPr>
          <p:spPr bwMode="auto">
            <a:xfrm>
              <a:off x="1610" y="2843"/>
              <a:ext cx="432" cy="548"/>
            </a:xfrm>
            <a:custGeom>
              <a:avLst/>
              <a:gdLst>
                <a:gd name="T0" fmla="*/ 279 w 322"/>
                <a:gd name="T1" fmla="*/ 113 h 409"/>
                <a:gd name="T2" fmla="*/ 189 w 322"/>
                <a:gd name="T3" fmla="*/ 67 h 409"/>
                <a:gd name="T4" fmla="*/ 84 w 322"/>
                <a:gd name="T5" fmla="*/ 207 h 409"/>
                <a:gd name="T6" fmla="*/ 183 w 322"/>
                <a:gd name="T7" fmla="*/ 341 h 409"/>
                <a:gd name="T8" fmla="*/ 274 w 322"/>
                <a:gd name="T9" fmla="*/ 294 h 409"/>
                <a:gd name="T10" fmla="*/ 318 w 322"/>
                <a:gd name="T11" fmla="*/ 341 h 409"/>
                <a:gd name="T12" fmla="*/ 173 w 322"/>
                <a:gd name="T13" fmla="*/ 409 h 409"/>
                <a:gd name="T14" fmla="*/ 0 w 322"/>
                <a:gd name="T15" fmla="*/ 205 h 409"/>
                <a:gd name="T16" fmla="*/ 187 w 322"/>
                <a:gd name="T17" fmla="*/ 0 h 409"/>
                <a:gd name="T18" fmla="*/ 322 w 322"/>
                <a:gd name="T19" fmla="*/ 63 h 409"/>
                <a:gd name="T20" fmla="*/ 279 w 322"/>
                <a:gd name="T21" fmla="*/ 11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2" h="409">
                  <a:moveTo>
                    <a:pt x="279" y="113"/>
                  </a:moveTo>
                  <a:cubicBezTo>
                    <a:pt x="241" y="76"/>
                    <a:pt x="224" y="67"/>
                    <a:pt x="189" y="67"/>
                  </a:cubicBezTo>
                  <a:cubicBezTo>
                    <a:pt x="126" y="67"/>
                    <a:pt x="84" y="116"/>
                    <a:pt x="84" y="207"/>
                  </a:cubicBezTo>
                  <a:cubicBezTo>
                    <a:pt x="84" y="294"/>
                    <a:pt x="124" y="341"/>
                    <a:pt x="183" y="341"/>
                  </a:cubicBezTo>
                  <a:cubicBezTo>
                    <a:pt x="216" y="341"/>
                    <a:pt x="241" y="328"/>
                    <a:pt x="274" y="294"/>
                  </a:cubicBezTo>
                  <a:cubicBezTo>
                    <a:pt x="318" y="341"/>
                    <a:pt x="318" y="341"/>
                    <a:pt x="318" y="341"/>
                  </a:cubicBezTo>
                  <a:cubicBezTo>
                    <a:pt x="278" y="389"/>
                    <a:pt x="235" y="409"/>
                    <a:pt x="173" y="409"/>
                  </a:cubicBezTo>
                  <a:cubicBezTo>
                    <a:pt x="66" y="409"/>
                    <a:pt x="0" y="338"/>
                    <a:pt x="0" y="205"/>
                  </a:cubicBezTo>
                  <a:cubicBezTo>
                    <a:pt x="0" y="75"/>
                    <a:pt x="74" y="0"/>
                    <a:pt x="187" y="0"/>
                  </a:cubicBezTo>
                  <a:cubicBezTo>
                    <a:pt x="247" y="0"/>
                    <a:pt x="282" y="17"/>
                    <a:pt x="322" y="63"/>
                  </a:cubicBezTo>
                  <a:lnTo>
                    <a:pt x="279" y="1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098" name="Freeform 26"/>
            <p:cNvSpPr>
              <a:spLocks noChangeAspect="1" noEditPoints="1"/>
            </p:cNvSpPr>
            <p:nvPr/>
          </p:nvSpPr>
          <p:spPr bwMode="auto">
            <a:xfrm>
              <a:off x="2097" y="2843"/>
              <a:ext cx="101" cy="537"/>
            </a:xfrm>
            <a:custGeom>
              <a:avLst/>
              <a:gdLst>
                <a:gd name="T0" fmla="*/ 0 w 179"/>
                <a:gd name="T1" fmla="*/ 163 h 947"/>
                <a:gd name="T2" fmla="*/ 0 w 179"/>
                <a:gd name="T3" fmla="*/ 0 h 947"/>
                <a:gd name="T4" fmla="*/ 179 w 179"/>
                <a:gd name="T5" fmla="*/ 0 h 947"/>
                <a:gd name="T6" fmla="*/ 179 w 179"/>
                <a:gd name="T7" fmla="*/ 163 h 947"/>
                <a:gd name="T8" fmla="*/ 0 w 179"/>
                <a:gd name="T9" fmla="*/ 163 h 947"/>
                <a:gd name="T10" fmla="*/ 2 w 179"/>
                <a:gd name="T11" fmla="*/ 947 h 947"/>
                <a:gd name="T12" fmla="*/ 2 w 179"/>
                <a:gd name="T13" fmla="*/ 227 h 947"/>
                <a:gd name="T14" fmla="*/ 175 w 179"/>
                <a:gd name="T15" fmla="*/ 227 h 947"/>
                <a:gd name="T16" fmla="*/ 175 w 179"/>
                <a:gd name="T17" fmla="*/ 947 h 947"/>
                <a:gd name="T18" fmla="*/ 2 w 179"/>
                <a:gd name="T19" fmla="*/ 947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9" h="947">
                  <a:moveTo>
                    <a:pt x="0" y="163"/>
                  </a:moveTo>
                  <a:lnTo>
                    <a:pt x="0" y="0"/>
                  </a:lnTo>
                  <a:lnTo>
                    <a:pt x="179" y="0"/>
                  </a:lnTo>
                  <a:lnTo>
                    <a:pt x="179" y="163"/>
                  </a:lnTo>
                  <a:lnTo>
                    <a:pt x="0" y="163"/>
                  </a:lnTo>
                  <a:close/>
                  <a:moveTo>
                    <a:pt x="2" y="947"/>
                  </a:moveTo>
                  <a:lnTo>
                    <a:pt x="2" y="227"/>
                  </a:lnTo>
                  <a:lnTo>
                    <a:pt x="175" y="227"/>
                  </a:lnTo>
                  <a:lnTo>
                    <a:pt x="175" y="947"/>
                  </a:lnTo>
                  <a:lnTo>
                    <a:pt x="2" y="94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099" name="Freeform 27"/>
            <p:cNvSpPr>
              <a:spLocks noChangeAspect="1"/>
            </p:cNvSpPr>
            <p:nvPr/>
          </p:nvSpPr>
          <p:spPr bwMode="auto">
            <a:xfrm>
              <a:off x="2238" y="2843"/>
              <a:ext cx="270" cy="545"/>
            </a:xfrm>
            <a:custGeom>
              <a:avLst/>
              <a:gdLst>
                <a:gd name="T0" fmla="*/ 120 w 201"/>
                <a:gd name="T1" fmla="*/ 407 h 407"/>
                <a:gd name="T2" fmla="*/ 39 w 201"/>
                <a:gd name="T3" fmla="*/ 327 h 407"/>
                <a:gd name="T4" fmla="*/ 39 w 201"/>
                <a:gd name="T5" fmla="*/ 155 h 407"/>
                <a:gd name="T6" fmla="*/ 0 w 201"/>
                <a:gd name="T7" fmla="*/ 155 h 407"/>
                <a:gd name="T8" fmla="*/ 0 w 201"/>
                <a:gd name="T9" fmla="*/ 96 h 407"/>
                <a:gd name="T10" fmla="*/ 40 w 201"/>
                <a:gd name="T11" fmla="*/ 96 h 407"/>
                <a:gd name="T12" fmla="*/ 42 w 201"/>
                <a:gd name="T13" fmla="*/ 15 h 407"/>
                <a:gd name="T14" fmla="*/ 114 w 201"/>
                <a:gd name="T15" fmla="*/ 0 h 407"/>
                <a:gd name="T16" fmla="*/ 114 w 201"/>
                <a:gd name="T17" fmla="*/ 96 h 407"/>
                <a:gd name="T18" fmla="*/ 175 w 201"/>
                <a:gd name="T19" fmla="*/ 96 h 407"/>
                <a:gd name="T20" fmla="*/ 175 w 201"/>
                <a:gd name="T21" fmla="*/ 155 h 407"/>
                <a:gd name="T22" fmla="*/ 114 w 201"/>
                <a:gd name="T23" fmla="*/ 155 h 407"/>
                <a:gd name="T24" fmla="*/ 114 w 201"/>
                <a:gd name="T25" fmla="*/ 302 h 407"/>
                <a:gd name="T26" fmla="*/ 115 w 201"/>
                <a:gd name="T27" fmla="*/ 327 h 407"/>
                <a:gd name="T28" fmla="*/ 140 w 201"/>
                <a:gd name="T29" fmla="*/ 345 h 407"/>
                <a:gd name="T30" fmla="*/ 183 w 201"/>
                <a:gd name="T31" fmla="*/ 326 h 407"/>
                <a:gd name="T32" fmla="*/ 201 w 201"/>
                <a:gd name="T33" fmla="*/ 378 h 407"/>
                <a:gd name="T34" fmla="*/ 120 w 201"/>
                <a:gd name="T35" fmla="*/ 407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407">
                  <a:moveTo>
                    <a:pt x="120" y="407"/>
                  </a:moveTo>
                  <a:cubicBezTo>
                    <a:pt x="64" y="407"/>
                    <a:pt x="39" y="382"/>
                    <a:pt x="39" y="327"/>
                  </a:cubicBezTo>
                  <a:cubicBezTo>
                    <a:pt x="39" y="155"/>
                    <a:pt x="39" y="155"/>
                    <a:pt x="39" y="155"/>
                  </a:cubicBezTo>
                  <a:cubicBezTo>
                    <a:pt x="0" y="155"/>
                    <a:pt x="0" y="155"/>
                    <a:pt x="0" y="155"/>
                  </a:cubicBezTo>
                  <a:cubicBezTo>
                    <a:pt x="0" y="96"/>
                    <a:pt x="0" y="96"/>
                    <a:pt x="0" y="96"/>
                  </a:cubicBezTo>
                  <a:cubicBezTo>
                    <a:pt x="40" y="96"/>
                    <a:pt x="40" y="96"/>
                    <a:pt x="40" y="96"/>
                  </a:cubicBezTo>
                  <a:cubicBezTo>
                    <a:pt x="42" y="15"/>
                    <a:pt x="42" y="15"/>
                    <a:pt x="42" y="15"/>
                  </a:cubicBezTo>
                  <a:cubicBezTo>
                    <a:pt x="114" y="0"/>
                    <a:pt x="114" y="0"/>
                    <a:pt x="114" y="0"/>
                  </a:cubicBezTo>
                  <a:cubicBezTo>
                    <a:pt x="114" y="96"/>
                    <a:pt x="114" y="96"/>
                    <a:pt x="114" y="96"/>
                  </a:cubicBezTo>
                  <a:cubicBezTo>
                    <a:pt x="175" y="96"/>
                    <a:pt x="175" y="96"/>
                    <a:pt x="175" y="96"/>
                  </a:cubicBezTo>
                  <a:cubicBezTo>
                    <a:pt x="175" y="155"/>
                    <a:pt x="175" y="155"/>
                    <a:pt x="175" y="155"/>
                  </a:cubicBezTo>
                  <a:cubicBezTo>
                    <a:pt x="114" y="155"/>
                    <a:pt x="114" y="155"/>
                    <a:pt x="114" y="155"/>
                  </a:cubicBezTo>
                  <a:cubicBezTo>
                    <a:pt x="114" y="302"/>
                    <a:pt x="114" y="302"/>
                    <a:pt x="114" y="302"/>
                  </a:cubicBezTo>
                  <a:cubicBezTo>
                    <a:pt x="114" y="316"/>
                    <a:pt x="114" y="321"/>
                    <a:pt x="115" y="327"/>
                  </a:cubicBezTo>
                  <a:cubicBezTo>
                    <a:pt x="118" y="338"/>
                    <a:pt x="128" y="345"/>
                    <a:pt x="140" y="345"/>
                  </a:cubicBezTo>
                  <a:cubicBezTo>
                    <a:pt x="152" y="345"/>
                    <a:pt x="160" y="342"/>
                    <a:pt x="183" y="326"/>
                  </a:cubicBezTo>
                  <a:cubicBezTo>
                    <a:pt x="201" y="378"/>
                    <a:pt x="201" y="378"/>
                    <a:pt x="201" y="378"/>
                  </a:cubicBezTo>
                  <a:cubicBezTo>
                    <a:pt x="173" y="399"/>
                    <a:pt x="152" y="407"/>
                    <a:pt x="120" y="40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00" name="Freeform 28"/>
            <p:cNvSpPr>
              <a:spLocks noChangeAspect="1"/>
            </p:cNvSpPr>
            <p:nvPr/>
          </p:nvSpPr>
          <p:spPr bwMode="auto">
            <a:xfrm>
              <a:off x="2499" y="2972"/>
              <a:ext cx="401" cy="579"/>
            </a:xfrm>
            <a:custGeom>
              <a:avLst/>
              <a:gdLst>
                <a:gd name="T0" fmla="*/ 118 w 300"/>
                <a:gd name="T1" fmla="*/ 433 h 433"/>
                <a:gd name="T2" fmla="*/ 42 w 300"/>
                <a:gd name="T3" fmla="*/ 433 h 433"/>
                <a:gd name="T4" fmla="*/ 102 w 300"/>
                <a:gd name="T5" fmla="*/ 299 h 433"/>
                <a:gd name="T6" fmla="*/ 0 w 300"/>
                <a:gd name="T7" fmla="*/ 0 h 433"/>
                <a:gd name="T8" fmla="*/ 82 w 300"/>
                <a:gd name="T9" fmla="*/ 0 h 433"/>
                <a:gd name="T10" fmla="*/ 129 w 300"/>
                <a:gd name="T11" fmla="*/ 169 h 433"/>
                <a:gd name="T12" fmla="*/ 139 w 300"/>
                <a:gd name="T13" fmla="*/ 210 h 433"/>
                <a:gd name="T14" fmla="*/ 151 w 300"/>
                <a:gd name="T15" fmla="*/ 180 h 433"/>
                <a:gd name="T16" fmla="*/ 221 w 300"/>
                <a:gd name="T17" fmla="*/ 0 h 433"/>
                <a:gd name="T18" fmla="*/ 300 w 300"/>
                <a:gd name="T19" fmla="*/ 0 h 433"/>
                <a:gd name="T20" fmla="*/ 118 w 300"/>
                <a:gd name="T21" fmla="*/ 433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433">
                  <a:moveTo>
                    <a:pt x="118" y="433"/>
                  </a:moveTo>
                  <a:cubicBezTo>
                    <a:pt x="42" y="433"/>
                    <a:pt x="42" y="433"/>
                    <a:pt x="42" y="433"/>
                  </a:cubicBezTo>
                  <a:cubicBezTo>
                    <a:pt x="75" y="365"/>
                    <a:pt x="96" y="314"/>
                    <a:pt x="102" y="299"/>
                  </a:cubicBezTo>
                  <a:cubicBezTo>
                    <a:pt x="0" y="0"/>
                    <a:pt x="0" y="0"/>
                    <a:pt x="0" y="0"/>
                  </a:cubicBezTo>
                  <a:cubicBezTo>
                    <a:pt x="82" y="0"/>
                    <a:pt x="82" y="0"/>
                    <a:pt x="82" y="0"/>
                  </a:cubicBezTo>
                  <a:cubicBezTo>
                    <a:pt x="82" y="0"/>
                    <a:pt x="125" y="153"/>
                    <a:pt x="129" y="169"/>
                  </a:cubicBezTo>
                  <a:cubicBezTo>
                    <a:pt x="134" y="186"/>
                    <a:pt x="139" y="210"/>
                    <a:pt x="139" y="210"/>
                  </a:cubicBezTo>
                  <a:cubicBezTo>
                    <a:pt x="144" y="195"/>
                    <a:pt x="144" y="198"/>
                    <a:pt x="151" y="180"/>
                  </a:cubicBezTo>
                  <a:cubicBezTo>
                    <a:pt x="175" y="116"/>
                    <a:pt x="221" y="0"/>
                    <a:pt x="221" y="0"/>
                  </a:cubicBezTo>
                  <a:cubicBezTo>
                    <a:pt x="300" y="0"/>
                    <a:pt x="300" y="0"/>
                    <a:pt x="300" y="0"/>
                  </a:cubicBezTo>
                  <a:lnTo>
                    <a:pt x="118" y="4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01" name="Freeform 29"/>
            <p:cNvSpPr>
              <a:spLocks noChangeAspect="1" noEditPoints="1"/>
            </p:cNvSpPr>
            <p:nvPr/>
          </p:nvSpPr>
          <p:spPr bwMode="auto">
            <a:xfrm>
              <a:off x="2883" y="3604"/>
              <a:ext cx="393" cy="550"/>
            </a:xfrm>
            <a:custGeom>
              <a:avLst/>
              <a:gdLst>
                <a:gd name="T0" fmla="*/ 221 w 293"/>
                <a:gd name="T1" fmla="*/ 405 h 411"/>
                <a:gd name="T2" fmla="*/ 218 w 293"/>
                <a:gd name="T3" fmla="*/ 354 h 411"/>
                <a:gd name="T4" fmla="*/ 115 w 293"/>
                <a:gd name="T5" fmla="*/ 411 h 411"/>
                <a:gd name="T6" fmla="*/ 0 w 293"/>
                <a:gd name="T7" fmla="*/ 253 h 411"/>
                <a:gd name="T8" fmla="*/ 130 w 293"/>
                <a:gd name="T9" fmla="*/ 89 h 411"/>
                <a:gd name="T10" fmla="*/ 214 w 293"/>
                <a:gd name="T11" fmla="*/ 126 h 411"/>
                <a:gd name="T12" fmla="*/ 213 w 293"/>
                <a:gd name="T13" fmla="*/ 89 h 411"/>
                <a:gd name="T14" fmla="*/ 213 w 293"/>
                <a:gd name="T15" fmla="*/ 0 h 411"/>
                <a:gd name="T16" fmla="*/ 289 w 293"/>
                <a:gd name="T17" fmla="*/ 0 h 411"/>
                <a:gd name="T18" fmla="*/ 289 w 293"/>
                <a:gd name="T19" fmla="*/ 348 h 411"/>
                <a:gd name="T20" fmla="*/ 290 w 293"/>
                <a:gd name="T21" fmla="*/ 369 h 411"/>
                <a:gd name="T22" fmla="*/ 293 w 293"/>
                <a:gd name="T23" fmla="*/ 405 h 411"/>
                <a:gd name="T24" fmla="*/ 221 w 293"/>
                <a:gd name="T25" fmla="*/ 405 h 411"/>
                <a:gd name="T26" fmla="*/ 211 w 293"/>
                <a:gd name="T27" fmla="*/ 202 h 411"/>
                <a:gd name="T28" fmla="*/ 147 w 293"/>
                <a:gd name="T29" fmla="*/ 148 h 411"/>
                <a:gd name="T30" fmla="*/ 76 w 293"/>
                <a:gd name="T31" fmla="*/ 249 h 411"/>
                <a:gd name="T32" fmla="*/ 133 w 293"/>
                <a:gd name="T33" fmla="*/ 347 h 411"/>
                <a:gd name="T34" fmla="*/ 195 w 293"/>
                <a:gd name="T35" fmla="*/ 312 h 411"/>
                <a:gd name="T36" fmla="*/ 216 w 293"/>
                <a:gd name="T37" fmla="*/ 241 h 411"/>
                <a:gd name="T38" fmla="*/ 211 w 293"/>
                <a:gd name="T39" fmla="*/ 202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3" h="411">
                  <a:moveTo>
                    <a:pt x="221" y="405"/>
                  </a:moveTo>
                  <a:cubicBezTo>
                    <a:pt x="219" y="388"/>
                    <a:pt x="219" y="384"/>
                    <a:pt x="218" y="354"/>
                  </a:cubicBezTo>
                  <a:cubicBezTo>
                    <a:pt x="188" y="396"/>
                    <a:pt x="160" y="411"/>
                    <a:pt x="115" y="411"/>
                  </a:cubicBezTo>
                  <a:cubicBezTo>
                    <a:pt x="41" y="411"/>
                    <a:pt x="0" y="355"/>
                    <a:pt x="0" y="253"/>
                  </a:cubicBezTo>
                  <a:cubicBezTo>
                    <a:pt x="0" y="148"/>
                    <a:pt x="47" y="89"/>
                    <a:pt x="130" y="89"/>
                  </a:cubicBezTo>
                  <a:cubicBezTo>
                    <a:pt x="169" y="89"/>
                    <a:pt x="195" y="100"/>
                    <a:pt x="214" y="126"/>
                  </a:cubicBezTo>
                  <a:cubicBezTo>
                    <a:pt x="213" y="110"/>
                    <a:pt x="213" y="105"/>
                    <a:pt x="213" y="89"/>
                  </a:cubicBezTo>
                  <a:cubicBezTo>
                    <a:pt x="213" y="0"/>
                    <a:pt x="213" y="0"/>
                    <a:pt x="213" y="0"/>
                  </a:cubicBezTo>
                  <a:cubicBezTo>
                    <a:pt x="289" y="0"/>
                    <a:pt x="289" y="0"/>
                    <a:pt x="289" y="0"/>
                  </a:cubicBezTo>
                  <a:cubicBezTo>
                    <a:pt x="289" y="348"/>
                    <a:pt x="289" y="348"/>
                    <a:pt x="289" y="348"/>
                  </a:cubicBezTo>
                  <a:cubicBezTo>
                    <a:pt x="289" y="353"/>
                    <a:pt x="289" y="360"/>
                    <a:pt x="290" y="369"/>
                  </a:cubicBezTo>
                  <a:cubicBezTo>
                    <a:pt x="290" y="385"/>
                    <a:pt x="291" y="390"/>
                    <a:pt x="293" y="405"/>
                  </a:cubicBezTo>
                  <a:lnTo>
                    <a:pt x="221" y="405"/>
                  </a:lnTo>
                  <a:close/>
                  <a:moveTo>
                    <a:pt x="211" y="202"/>
                  </a:moveTo>
                  <a:cubicBezTo>
                    <a:pt x="202" y="169"/>
                    <a:pt x="177" y="148"/>
                    <a:pt x="147" y="148"/>
                  </a:cubicBezTo>
                  <a:cubicBezTo>
                    <a:pt x="104" y="148"/>
                    <a:pt x="76" y="184"/>
                    <a:pt x="76" y="249"/>
                  </a:cubicBezTo>
                  <a:cubicBezTo>
                    <a:pt x="76" y="314"/>
                    <a:pt x="98" y="347"/>
                    <a:pt x="133" y="347"/>
                  </a:cubicBezTo>
                  <a:cubicBezTo>
                    <a:pt x="154" y="347"/>
                    <a:pt x="177" y="334"/>
                    <a:pt x="195" y="312"/>
                  </a:cubicBezTo>
                  <a:cubicBezTo>
                    <a:pt x="204" y="300"/>
                    <a:pt x="216" y="275"/>
                    <a:pt x="216" y="241"/>
                  </a:cubicBezTo>
                  <a:cubicBezTo>
                    <a:pt x="216" y="219"/>
                    <a:pt x="215" y="215"/>
                    <a:pt x="211" y="20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02" name="Freeform 30"/>
            <p:cNvSpPr>
              <a:spLocks noChangeAspect="1"/>
            </p:cNvSpPr>
            <p:nvPr/>
          </p:nvSpPr>
          <p:spPr bwMode="auto">
            <a:xfrm>
              <a:off x="1610" y="3604"/>
              <a:ext cx="450" cy="554"/>
            </a:xfrm>
            <a:custGeom>
              <a:avLst/>
              <a:gdLst>
                <a:gd name="T0" fmla="*/ 293 w 336"/>
                <a:gd name="T1" fmla="*/ 112 h 414"/>
                <a:gd name="T2" fmla="*/ 199 w 336"/>
                <a:gd name="T3" fmla="*/ 66 h 414"/>
                <a:gd name="T4" fmla="*/ 84 w 336"/>
                <a:gd name="T5" fmla="*/ 206 h 414"/>
                <a:gd name="T6" fmla="*/ 198 w 336"/>
                <a:gd name="T7" fmla="*/ 350 h 414"/>
                <a:gd name="T8" fmla="*/ 263 w 336"/>
                <a:gd name="T9" fmla="*/ 333 h 414"/>
                <a:gd name="T10" fmla="*/ 263 w 336"/>
                <a:gd name="T11" fmla="*/ 253 h 414"/>
                <a:gd name="T12" fmla="*/ 263 w 336"/>
                <a:gd name="T13" fmla="*/ 216 h 414"/>
                <a:gd name="T14" fmla="*/ 334 w 336"/>
                <a:gd name="T15" fmla="*/ 216 h 414"/>
                <a:gd name="T16" fmla="*/ 334 w 336"/>
                <a:gd name="T17" fmla="*/ 373 h 414"/>
                <a:gd name="T18" fmla="*/ 189 w 336"/>
                <a:gd name="T19" fmla="*/ 414 h 414"/>
                <a:gd name="T20" fmla="*/ 0 w 336"/>
                <a:gd name="T21" fmla="*/ 208 h 414"/>
                <a:gd name="T22" fmla="*/ 192 w 336"/>
                <a:gd name="T23" fmla="*/ 0 h 414"/>
                <a:gd name="T24" fmla="*/ 336 w 336"/>
                <a:gd name="T25" fmla="*/ 64 h 414"/>
                <a:gd name="T26" fmla="*/ 293 w 336"/>
                <a:gd name="T27" fmla="*/ 112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6" h="414">
                  <a:moveTo>
                    <a:pt x="293" y="112"/>
                  </a:moveTo>
                  <a:cubicBezTo>
                    <a:pt x="259" y="77"/>
                    <a:pt x="236" y="66"/>
                    <a:pt x="199" y="66"/>
                  </a:cubicBezTo>
                  <a:cubicBezTo>
                    <a:pt x="131" y="66"/>
                    <a:pt x="84" y="116"/>
                    <a:pt x="84" y="206"/>
                  </a:cubicBezTo>
                  <a:cubicBezTo>
                    <a:pt x="84" y="301"/>
                    <a:pt x="128" y="350"/>
                    <a:pt x="198" y="350"/>
                  </a:cubicBezTo>
                  <a:cubicBezTo>
                    <a:pt x="224" y="350"/>
                    <a:pt x="239" y="347"/>
                    <a:pt x="263" y="333"/>
                  </a:cubicBezTo>
                  <a:cubicBezTo>
                    <a:pt x="263" y="253"/>
                    <a:pt x="263" y="253"/>
                    <a:pt x="263" y="253"/>
                  </a:cubicBezTo>
                  <a:cubicBezTo>
                    <a:pt x="263" y="216"/>
                    <a:pt x="263" y="216"/>
                    <a:pt x="263" y="216"/>
                  </a:cubicBezTo>
                  <a:cubicBezTo>
                    <a:pt x="334" y="216"/>
                    <a:pt x="334" y="216"/>
                    <a:pt x="334" y="216"/>
                  </a:cubicBezTo>
                  <a:cubicBezTo>
                    <a:pt x="334" y="373"/>
                    <a:pt x="334" y="373"/>
                    <a:pt x="334" y="373"/>
                  </a:cubicBezTo>
                  <a:cubicBezTo>
                    <a:pt x="284" y="402"/>
                    <a:pt x="242" y="414"/>
                    <a:pt x="189" y="414"/>
                  </a:cubicBezTo>
                  <a:cubicBezTo>
                    <a:pt x="73" y="414"/>
                    <a:pt x="0" y="341"/>
                    <a:pt x="0" y="208"/>
                  </a:cubicBezTo>
                  <a:cubicBezTo>
                    <a:pt x="0" y="78"/>
                    <a:pt x="77" y="0"/>
                    <a:pt x="192" y="0"/>
                  </a:cubicBezTo>
                  <a:cubicBezTo>
                    <a:pt x="254" y="0"/>
                    <a:pt x="298" y="20"/>
                    <a:pt x="336" y="64"/>
                  </a:cubicBezTo>
                  <a:lnTo>
                    <a:pt x="293" y="1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03" name="Freeform 31"/>
            <p:cNvSpPr>
              <a:spLocks noChangeAspect="1"/>
            </p:cNvSpPr>
            <p:nvPr/>
          </p:nvSpPr>
          <p:spPr bwMode="auto">
            <a:xfrm>
              <a:off x="2126" y="3735"/>
              <a:ext cx="363" cy="422"/>
            </a:xfrm>
            <a:custGeom>
              <a:avLst/>
              <a:gdLst>
                <a:gd name="T0" fmla="*/ 197 w 271"/>
                <a:gd name="T1" fmla="*/ 307 h 315"/>
                <a:gd name="T2" fmla="*/ 195 w 271"/>
                <a:gd name="T3" fmla="*/ 277 h 315"/>
                <a:gd name="T4" fmla="*/ 195 w 271"/>
                <a:gd name="T5" fmla="*/ 263 h 315"/>
                <a:gd name="T6" fmla="*/ 90 w 271"/>
                <a:gd name="T7" fmla="*/ 315 h 315"/>
                <a:gd name="T8" fmla="*/ 0 w 271"/>
                <a:gd name="T9" fmla="*/ 222 h 315"/>
                <a:gd name="T10" fmla="*/ 0 w 271"/>
                <a:gd name="T11" fmla="*/ 0 h 315"/>
                <a:gd name="T12" fmla="*/ 76 w 271"/>
                <a:gd name="T13" fmla="*/ 0 h 315"/>
                <a:gd name="T14" fmla="*/ 76 w 271"/>
                <a:gd name="T15" fmla="*/ 200 h 315"/>
                <a:gd name="T16" fmla="*/ 111 w 271"/>
                <a:gd name="T17" fmla="*/ 248 h 315"/>
                <a:gd name="T18" fmla="*/ 191 w 271"/>
                <a:gd name="T19" fmla="*/ 155 h 315"/>
                <a:gd name="T20" fmla="*/ 191 w 271"/>
                <a:gd name="T21" fmla="*/ 0 h 315"/>
                <a:gd name="T22" fmla="*/ 267 w 271"/>
                <a:gd name="T23" fmla="*/ 0 h 315"/>
                <a:gd name="T24" fmla="*/ 267 w 271"/>
                <a:gd name="T25" fmla="*/ 247 h 315"/>
                <a:gd name="T26" fmla="*/ 268 w 271"/>
                <a:gd name="T27" fmla="*/ 273 h 315"/>
                <a:gd name="T28" fmla="*/ 271 w 271"/>
                <a:gd name="T29" fmla="*/ 307 h 315"/>
                <a:gd name="T30" fmla="*/ 197 w 271"/>
                <a:gd name="T31" fmla="*/ 307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1" h="315">
                  <a:moveTo>
                    <a:pt x="197" y="307"/>
                  </a:moveTo>
                  <a:cubicBezTo>
                    <a:pt x="196" y="295"/>
                    <a:pt x="196" y="294"/>
                    <a:pt x="195" y="277"/>
                  </a:cubicBezTo>
                  <a:cubicBezTo>
                    <a:pt x="195" y="274"/>
                    <a:pt x="195" y="269"/>
                    <a:pt x="195" y="263"/>
                  </a:cubicBezTo>
                  <a:cubicBezTo>
                    <a:pt x="166" y="297"/>
                    <a:pt x="128" y="315"/>
                    <a:pt x="90" y="315"/>
                  </a:cubicBezTo>
                  <a:cubicBezTo>
                    <a:pt x="35" y="315"/>
                    <a:pt x="0" y="279"/>
                    <a:pt x="0" y="222"/>
                  </a:cubicBezTo>
                  <a:cubicBezTo>
                    <a:pt x="0" y="0"/>
                    <a:pt x="0" y="0"/>
                    <a:pt x="0" y="0"/>
                  </a:cubicBezTo>
                  <a:cubicBezTo>
                    <a:pt x="76" y="0"/>
                    <a:pt x="76" y="0"/>
                    <a:pt x="76" y="0"/>
                  </a:cubicBezTo>
                  <a:cubicBezTo>
                    <a:pt x="76" y="200"/>
                    <a:pt x="76" y="200"/>
                    <a:pt x="76" y="200"/>
                  </a:cubicBezTo>
                  <a:cubicBezTo>
                    <a:pt x="76" y="232"/>
                    <a:pt x="88" y="248"/>
                    <a:pt x="111" y="248"/>
                  </a:cubicBezTo>
                  <a:cubicBezTo>
                    <a:pt x="138" y="249"/>
                    <a:pt x="191" y="210"/>
                    <a:pt x="191" y="155"/>
                  </a:cubicBezTo>
                  <a:cubicBezTo>
                    <a:pt x="191" y="0"/>
                    <a:pt x="191" y="0"/>
                    <a:pt x="191" y="0"/>
                  </a:cubicBezTo>
                  <a:cubicBezTo>
                    <a:pt x="267" y="0"/>
                    <a:pt x="267" y="0"/>
                    <a:pt x="267" y="0"/>
                  </a:cubicBezTo>
                  <a:cubicBezTo>
                    <a:pt x="267" y="247"/>
                    <a:pt x="267" y="247"/>
                    <a:pt x="267" y="247"/>
                  </a:cubicBezTo>
                  <a:cubicBezTo>
                    <a:pt x="267" y="252"/>
                    <a:pt x="268" y="260"/>
                    <a:pt x="268" y="273"/>
                  </a:cubicBezTo>
                  <a:cubicBezTo>
                    <a:pt x="269" y="291"/>
                    <a:pt x="270" y="294"/>
                    <a:pt x="271" y="307"/>
                  </a:cubicBezTo>
                  <a:lnTo>
                    <a:pt x="197" y="30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04" name="Freeform 32"/>
            <p:cNvSpPr>
              <a:spLocks noChangeAspect="1" noEditPoints="1"/>
            </p:cNvSpPr>
            <p:nvPr/>
          </p:nvSpPr>
          <p:spPr bwMode="auto">
            <a:xfrm>
              <a:off x="2551" y="3602"/>
              <a:ext cx="103" cy="544"/>
            </a:xfrm>
            <a:custGeom>
              <a:avLst/>
              <a:gdLst>
                <a:gd name="T0" fmla="*/ 0 w 182"/>
                <a:gd name="T1" fmla="*/ 165 h 959"/>
                <a:gd name="T2" fmla="*/ 0 w 182"/>
                <a:gd name="T3" fmla="*/ 0 h 959"/>
                <a:gd name="T4" fmla="*/ 182 w 182"/>
                <a:gd name="T5" fmla="*/ 0 h 959"/>
                <a:gd name="T6" fmla="*/ 182 w 182"/>
                <a:gd name="T7" fmla="*/ 165 h 959"/>
                <a:gd name="T8" fmla="*/ 0 w 182"/>
                <a:gd name="T9" fmla="*/ 165 h 959"/>
                <a:gd name="T10" fmla="*/ 2 w 182"/>
                <a:gd name="T11" fmla="*/ 959 h 959"/>
                <a:gd name="T12" fmla="*/ 2 w 182"/>
                <a:gd name="T13" fmla="*/ 234 h 959"/>
                <a:gd name="T14" fmla="*/ 177 w 182"/>
                <a:gd name="T15" fmla="*/ 234 h 959"/>
                <a:gd name="T16" fmla="*/ 177 w 182"/>
                <a:gd name="T17" fmla="*/ 959 h 959"/>
                <a:gd name="T18" fmla="*/ 2 w 182"/>
                <a:gd name="T19"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2" h="959">
                  <a:moveTo>
                    <a:pt x="0" y="165"/>
                  </a:moveTo>
                  <a:lnTo>
                    <a:pt x="0" y="0"/>
                  </a:lnTo>
                  <a:lnTo>
                    <a:pt x="182" y="0"/>
                  </a:lnTo>
                  <a:lnTo>
                    <a:pt x="182" y="165"/>
                  </a:lnTo>
                  <a:lnTo>
                    <a:pt x="0" y="165"/>
                  </a:lnTo>
                  <a:close/>
                  <a:moveTo>
                    <a:pt x="2" y="959"/>
                  </a:moveTo>
                  <a:lnTo>
                    <a:pt x="2" y="234"/>
                  </a:lnTo>
                  <a:lnTo>
                    <a:pt x="177" y="234"/>
                  </a:lnTo>
                  <a:lnTo>
                    <a:pt x="177" y="959"/>
                  </a:lnTo>
                  <a:lnTo>
                    <a:pt x="2" y="95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05" name="Rectangle 33"/>
            <p:cNvSpPr>
              <a:spLocks noChangeAspect="1" noChangeArrowheads="1"/>
            </p:cNvSpPr>
            <p:nvPr/>
          </p:nvSpPr>
          <p:spPr bwMode="auto">
            <a:xfrm>
              <a:off x="2723" y="3602"/>
              <a:ext cx="101" cy="54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106" name="Freeform 34"/>
            <p:cNvSpPr>
              <a:spLocks noChangeAspect="1"/>
            </p:cNvSpPr>
            <p:nvPr/>
          </p:nvSpPr>
          <p:spPr bwMode="auto">
            <a:xfrm>
              <a:off x="3321" y="3724"/>
              <a:ext cx="320" cy="433"/>
            </a:xfrm>
            <a:custGeom>
              <a:avLst/>
              <a:gdLst>
                <a:gd name="T0" fmla="*/ 117 w 239"/>
                <a:gd name="T1" fmla="*/ 323 h 323"/>
                <a:gd name="T2" fmla="*/ 0 w 239"/>
                <a:gd name="T3" fmla="*/ 292 h 323"/>
                <a:gd name="T4" fmla="*/ 24 w 239"/>
                <a:gd name="T5" fmla="*/ 235 h 323"/>
                <a:gd name="T6" fmla="*/ 113 w 239"/>
                <a:gd name="T7" fmla="*/ 265 h 323"/>
                <a:gd name="T8" fmla="*/ 162 w 239"/>
                <a:gd name="T9" fmla="*/ 229 h 323"/>
                <a:gd name="T10" fmla="*/ 113 w 239"/>
                <a:gd name="T11" fmla="*/ 191 h 323"/>
                <a:gd name="T12" fmla="*/ 50 w 239"/>
                <a:gd name="T13" fmla="*/ 175 h 323"/>
                <a:gd name="T14" fmla="*/ 13 w 239"/>
                <a:gd name="T15" fmla="*/ 103 h 323"/>
                <a:gd name="T16" fmla="*/ 133 w 239"/>
                <a:gd name="T17" fmla="*/ 0 h 323"/>
                <a:gd name="T18" fmla="*/ 239 w 239"/>
                <a:gd name="T19" fmla="*/ 26 h 323"/>
                <a:gd name="T20" fmla="*/ 219 w 239"/>
                <a:gd name="T21" fmla="*/ 86 h 323"/>
                <a:gd name="T22" fmla="*/ 136 w 239"/>
                <a:gd name="T23" fmla="*/ 60 h 323"/>
                <a:gd name="T24" fmla="*/ 89 w 239"/>
                <a:gd name="T25" fmla="*/ 95 h 323"/>
                <a:gd name="T26" fmla="*/ 102 w 239"/>
                <a:gd name="T27" fmla="*/ 118 h 323"/>
                <a:gd name="T28" fmla="*/ 118 w 239"/>
                <a:gd name="T29" fmla="*/ 123 h 323"/>
                <a:gd name="T30" fmla="*/ 138 w 239"/>
                <a:gd name="T31" fmla="*/ 126 h 323"/>
                <a:gd name="T32" fmla="*/ 239 w 239"/>
                <a:gd name="T33" fmla="*/ 218 h 323"/>
                <a:gd name="T34" fmla="*/ 117 w 239"/>
                <a:gd name="T35" fmla="*/ 323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9" h="323">
                  <a:moveTo>
                    <a:pt x="117" y="323"/>
                  </a:moveTo>
                  <a:cubicBezTo>
                    <a:pt x="75" y="323"/>
                    <a:pt x="35" y="313"/>
                    <a:pt x="0" y="292"/>
                  </a:cubicBezTo>
                  <a:cubicBezTo>
                    <a:pt x="24" y="235"/>
                    <a:pt x="24" y="235"/>
                    <a:pt x="24" y="235"/>
                  </a:cubicBezTo>
                  <a:cubicBezTo>
                    <a:pt x="59" y="257"/>
                    <a:pt x="84" y="265"/>
                    <a:pt x="113" y="265"/>
                  </a:cubicBezTo>
                  <a:cubicBezTo>
                    <a:pt x="144" y="265"/>
                    <a:pt x="162" y="252"/>
                    <a:pt x="162" y="229"/>
                  </a:cubicBezTo>
                  <a:cubicBezTo>
                    <a:pt x="162" y="207"/>
                    <a:pt x="149" y="197"/>
                    <a:pt x="113" y="191"/>
                  </a:cubicBezTo>
                  <a:cubicBezTo>
                    <a:pt x="72" y="186"/>
                    <a:pt x="66" y="184"/>
                    <a:pt x="50" y="175"/>
                  </a:cubicBezTo>
                  <a:cubicBezTo>
                    <a:pt x="27" y="161"/>
                    <a:pt x="13" y="134"/>
                    <a:pt x="13" y="103"/>
                  </a:cubicBezTo>
                  <a:cubicBezTo>
                    <a:pt x="13" y="39"/>
                    <a:pt x="59" y="0"/>
                    <a:pt x="133" y="0"/>
                  </a:cubicBezTo>
                  <a:cubicBezTo>
                    <a:pt x="173" y="0"/>
                    <a:pt x="209" y="8"/>
                    <a:pt x="239" y="26"/>
                  </a:cubicBezTo>
                  <a:cubicBezTo>
                    <a:pt x="219" y="86"/>
                    <a:pt x="219" y="86"/>
                    <a:pt x="219" y="86"/>
                  </a:cubicBezTo>
                  <a:cubicBezTo>
                    <a:pt x="186" y="67"/>
                    <a:pt x="164" y="60"/>
                    <a:pt x="136" y="60"/>
                  </a:cubicBezTo>
                  <a:cubicBezTo>
                    <a:pt x="105" y="60"/>
                    <a:pt x="89" y="72"/>
                    <a:pt x="89" y="95"/>
                  </a:cubicBezTo>
                  <a:cubicBezTo>
                    <a:pt x="89" y="106"/>
                    <a:pt x="94" y="113"/>
                    <a:pt x="102" y="118"/>
                  </a:cubicBezTo>
                  <a:cubicBezTo>
                    <a:pt x="107" y="120"/>
                    <a:pt x="112" y="122"/>
                    <a:pt x="118" y="123"/>
                  </a:cubicBezTo>
                  <a:cubicBezTo>
                    <a:pt x="122" y="124"/>
                    <a:pt x="129" y="125"/>
                    <a:pt x="138" y="126"/>
                  </a:cubicBezTo>
                  <a:cubicBezTo>
                    <a:pt x="209" y="135"/>
                    <a:pt x="239" y="163"/>
                    <a:pt x="239" y="218"/>
                  </a:cubicBezTo>
                  <a:cubicBezTo>
                    <a:pt x="239" y="284"/>
                    <a:pt x="194" y="323"/>
                    <a:pt x="117" y="32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ltLang="en-US"/>
              <a:t>© CITY &amp; GUILDS</a:t>
            </a:r>
          </a:p>
        </p:txBody>
      </p:sp>
    </p:spTree>
    <p:extLst>
      <p:ext uri="{BB962C8B-B14F-4D97-AF65-F5344CB8AC3E}">
        <p14:creationId xmlns:p14="http://schemas.microsoft.com/office/powerpoint/2010/main" val="41506470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8138" y="266700"/>
            <a:ext cx="2109787" cy="57864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57188" y="266700"/>
            <a:ext cx="6178550" cy="57864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ltLang="en-US"/>
              <a:t>© CITY &amp; GUILDS</a:t>
            </a:r>
          </a:p>
        </p:txBody>
      </p:sp>
    </p:spTree>
    <p:extLst>
      <p:ext uri="{BB962C8B-B14F-4D97-AF65-F5344CB8AC3E}">
        <p14:creationId xmlns:p14="http://schemas.microsoft.com/office/powerpoint/2010/main" val="12354372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357188" y="266700"/>
            <a:ext cx="3783012" cy="338138"/>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357188" y="1341438"/>
            <a:ext cx="4143375" cy="22796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52963" y="1341438"/>
            <a:ext cx="4144962" cy="22796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357188" y="3773488"/>
            <a:ext cx="4143375" cy="22796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652963" y="3773488"/>
            <a:ext cx="4144962" cy="22796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6"/>
          <p:cNvSpPr>
            <a:spLocks noGrp="1"/>
          </p:cNvSpPr>
          <p:nvPr>
            <p:ph type="ftr" sz="quarter" idx="10"/>
          </p:nvPr>
        </p:nvSpPr>
        <p:spPr>
          <a:xfrm>
            <a:off x="357188" y="6456363"/>
            <a:ext cx="2895600" cy="215900"/>
          </a:xfrm>
        </p:spPr>
        <p:txBody>
          <a:bodyPr/>
          <a:lstStyle>
            <a:lvl1pPr>
              <a:defRPr/>
            </a:lvl1pPr>
          </a:lstStyle>
          <a:p>
            <a:r>
              <a:rPr lang="en-GB" altLang="en-US"/>
              <a:t>© CITY &amp; GUILDS</a:t>
            </a:r>
          </a:p>
        </p:txBody>
      </p:sp>
    </p:spTree>
    <p:extLst>
      <p:ext uri="{BB962C8B-B14F-4D97-AF65-F5344CB8AC3E}">
        <p14:creationId xmlns:p14="http://schemas.microsoft.com/office/powerpoint/2010/main" val="5341613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AndTx"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357188" y="266700"/>
            <a:ext cx="3783012" cy="338138"/>
          </a:xfrm>
        </p:spPr>
        <p:txBody>
          <a:bodyPr/>
          <a:lstStyle/>
          <a:p>
            <a:r>
              <a:rPr lang="en-US" smtClean="0"/>
              <a:t>Click to edit Master title style</a:t>
            </a:r>
            <a:endParaRPr lang="en-GB"/>
          </a:p>
        </p:txBody>
      </p:sp>
      <p:sp>
        <p:nvSpPr>
          <p:cNvPr id="3" name="Chart Placeholder 2"/>
          <p:cNvSpPr>
            <a:spLocks noGrp="1"/>
          </p:cNvSpPr>
          <p:nvPr>
            <p:ph type="chart" sz="half" idx="1"/>
          </p:nvPr>
        </p:nvSpPr>
        <p:spPr>
          <a:xfrm>
            <a:off x="357188" y="1341438"/>
            <a:ext cx="4143375" cy="4711700"/>
          </a:xfrm>
        </p:spPr>
        <p:txBody>
          <a:bodyPr/>
          <a:lstStyle/>
          <a:p>
            <a:endParaRPr lang="en-GB"/>
          </a:p>
        </p:txBody>
      </p:sp>
      <p:sp>
        <p:nvSpPr>
          <p:cNvPr id="4" name="Text Placeholder 3"/>
          <p:cNvSpPr>
            <a:spLocks noGrp="1"/>
          </p:cNvSpPr>
          <p:nvPr>
            <p:ph type="body" sz="half" idx="2"/>
          </p:nvPr>
        </p:nvSpPr>
        <p:spPr>
          <a:xfrm>
            <a:off x="4652963" y="1341438"/>
            <a:ext cx="4144962" cy="471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a:xfrm>
            <a:off x="357188" y="6456363"/>
            <a:ext cx="2895600" cy="215900"/>
          </a:xfrm>
        </p:spPr>
        <p:txBody>
          <a:bodyPr/>
          <a:lstStyle>
            <a:lvl1pPr>
              <a:defRPr/>
            </a:lvl1pPr>
          </a:lstStyle>
          <a:p>
            <a:r>
              <a:rPr lang="en-GB" altLang="en-US"/>
              <a:t>© CITY &amp; GUILDS</a:t>
            </a:r>
          </a:p>
        </p:txBody>
      </p:sp>
    </p:spTree>
    <p:extLst>
      <p:ext uri="{BB962C8B-B14F-4D97-AF65-F5344CB8AC3E}">
        <p14:creationId xmlns:p14="http://schemas.microsoft.com/office/powerpoint/2010/main" val="18819948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tx1"/>
        </a:solidFill>
        <a:effectLst/>
      </p:bgPr>
    </p:bg>
    <p:spTree>
      <p:nvGrpSpPr>
        <p:cNvPr id="1" name=""/>
        <p:cNvGrpSpPr/>
        <p:nvPr/>
      </p:nvGrpSpPr>
      <p:grpSpPr>
        <a:xfrm>
          <a:off x="0" y="0"/>
          <a:ext cx="0" cy="0"/>
          <a:chOff x="0" y="0"/>
          <a:chExt cx="0" cy="0"/>
        </a:xfrm>
      </p:grpSpPr>
      <p:sp>
        <p:nvSpPr>
          <p:cNvPr id="126983" name="Rectangle 7"/>
          <p:cNvSpPr>
            <a:spLocks noGrp="1" noChangeArrowheads="1"/>
          </p:cNvSpPr>
          <p:nvPr>
            <p:ph type="ctrTitle"/>
          </p:nvPr>
        </p:nvSpPr>
        <p:spPr>
          <a:xfrm>
            <a:off x="355600" y="2233613"/>
            <a:ext cx="7324725" cy="763587"/>
          </a:xfrm>
        </p:spPr>
        <p:txBody>
          <a:bodyPr/>
          <a:lstStyle>
            <a:lvl1pPr>
              <a:defRPr sz="5300"/>
            </a:lvl1pPr>
          </a:lstStyle>
          <a:p>
            <a:pPr lvl="0"/>
            <a:r>
              <a:rPr lang="en-GB" altLang="en-US" noProof="0" smtClean="0"/>
              <a:t>Click to edit Master</a:t>
            </a:r>
          </a:p>
        </p:txBody>
      </p:sp>
      <p:sp>
        <p:nvSpPr>
          <p:cNvPr id="126984" name="Rectangle 8"/>
          <p:cNvSpPr>
            <a:spLocks noGrp="1" noChangeArrowheads="1"/>
          </p:cNvSpPr>
          <p:nvPr>
            <p:ph type="subTitle" idx="1"/>
          </p:nvPr>
        </p:nvSpPr>
        <p:spPr>
          <a:xfrm>
            <a:off x="355600" y="6234113"/>
            <a:ext cx="5180013" cy="334962"/>
          </a:xfrm>
          <a:solidFill>
            <a:srgbClr val="FF0000"/>
          </a:solidFill>
        </p:spPr>
        <p:txBody>
          <a:bodyPr wrap="none" lIns="36000" rIns="36000" anchor="ctr">
            <a:spAutoFit/>
          </a:bodyPr>
          <a:lstStyle>
            <a:lvl1pPr>
              <a:defRPr sz="2200">
                <a:solidFill>
                  <a:schemeClr val="bg1"/>
                </a:solidFill>
              </a:defRPr>
            </a:lvl1pPr>
          </a:lstStyle>
          <a:p>
            <a:pPr lvl="0"/>
            <a:r>
              <a:rPr lang="en-GB" altLang="en-US" noProof="0" smtClean="0"/>
              <a:t>Click to edit Master subtitle style</a:t>
            </a:r>
          </a:p>
        </p:txBody>
      </p:sp>
      <p:sp>
        <p:nvSpPr>
          <p:cNvPr id="126985" name="Rectangle 9"/>
          <p:cNvSpPr>
            <a:spLocks noGrp="1" noChangeArrowheads="1"/>
          </p:cNvSpPr>
          <p:nvPr>
            <p:ph type="dt" sz="half" idx="2"/>
          </p:nvPr>
        </p:nvSpPr>
        <p:spPr bwMode="auto">
          <a:xfrm>
            <a:off x="357188" y="4076700"/>
            <a:ext cx="1693862" cy="360363"/>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bodyPr>
          <a:lstStyle>
            <a:lvl1pPr>
              <a:lnSpc>
                <a:spcPct val="90000"/>
              </a:lnSpc>
              <a:defRPr sz="2400">
                <a:solidFill>
                  <a:schemeClr val="bg1"/>
                </a:solidFill>
                <a:latin typeface="+mn-lt"/>
              </a:defRPr>
            </a:lvl1pPr>
          </a:lstStyle>
          <a:p>
            <a:fld id="{F44249F7-5794-42E3-A9F3-5448CF48CB7F}" type="datetime1">
              <a:rPr lang="en-US" altLang="en-US"/>
              <a:pPr/>
              <a:t>11/2/2014</a:t>
            </a:fld>
            <a:endParaRPr lang="en-GB" altLang="en-US"/>
          </a:p>
        </p:txBody>
      </p:sp>
      <p:sp>
        <p:nvSpPr>
          <p:cNvPr id="126987" name="Line 11"/>
          <p:cNvSpPr>
            <a:spLocks noChangeShapeType="1"/>
          </p:cNvSpPr>
          <p:nvPr/>
        </p:nvSpPr>
        <p:spPr bwMode="auto">
          <a:xfrm>
            <a:off x="357188" y="1125538"/>
            <a:ext cx="8432800" cy="0"/>
          </a:xfrm>
          <a:prstGeom prst="line">
            <a:avLst/>
          </a:prstGeom>
          <a:noFill/>
          <a:ln w="12700">
            <a:solidFill>
              <a:srgbClr val="BBB1A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7001" name="Group 25"/>
          <p:cNvGrpSpPr>
            <a:grpSpLocks noChangeAspect="1"/>
          </p:cNvGrpSpPr>
          <p:nvPr/>
        </p:nvGrpSpPr>
        <p:grpSpPr bwMode="auto">
          <a:xfrm>
            <a:off x="7975600" y="369888"/>
            <a:ext cx="812800" cy="503237"/>
            <a:chOff x="1612" y="1300"/>
            <a:chExt cx="3756" cy="2324"/>
          </a:xfrm>
        </p:grpSpPr>
        <p:sp>
          <p:nvSpPr>
            <p:cNvPr id="127002" name="Freeform 26"/>
            <p:cNvSpPr>
              <a:spLocks noChangeAspect="1" noEditPoints="1"/>
            </p:cNvSpPr>
            <p:nvPr/>
          </p:nvSpPr>
          <p:spPr bwMode="auto">
            <a:xfrm>
              <a:off x="3871" y="1300"/>
              <a:ext cx="1497" cy="1257"/>
            </a:xfrm>
            <a:custGeom>
              <a:avLst/>
              <a:gdLst>
                <a:gd name="T0" fmla="*/ 613 w 634"/>
                <a:gd name="T1" fmla="*/ 369 h 532"/>
                <a:gd name="T2" fmla="*/ 603 w 634"/>
                <a:gd name="T3" fmla="*/ 382 h 532"/>
                <a:gd name="T4" fmla="*/ 576 w 634"/>
                <a:gd name="T5" fmla="*/ 397 h 532"/>
                <a:gd name="T6" fmla="*/ 511 w 634"/>
                <a:gd name="T7" fmla="*/ 406 h 532"/>
                <a:gd name="T8" fmla="*/ 481 w 634"/>
                <a:gd name="T9" fmla="*/ 392 h 532"/>
                <a:gd name="T10" fmla="*/ 380 w 634"/>
                <a:gd name="T11" fmla="*/ 389 h 532"/>
                <a:gd name="T12" fmla="*/ 401 w 634"/>
                <a:gd name="T13" fmla="*/ 502 h 532"/>
                <a:gd name="T14" fmla="*/ 452 w 634"/>
                <a:gd name="T15" fmla="*/ 501 h 532"/>
                <a:gd name="T16" fmla="*/ 464 w 634"/>
                <a:gd name="T17" fmla="*/ 526 h 532"/>
                <a:gd name="T18" fmla="*/ 367 w 634"/>
                <a:gd name="T19" fmla="*/ 532 h 532"/>
                <a:gd name="T20" fmla="*/ 340 w 634"/>
                <a:gd name="T21" fmla="*/ 485 h 532"/>
                <a:gd name="T22" fmla="*/ 320 w 634"/>
                <a:gd name="T23" fmla="*/ 429 h 532"/>
                <a:gd name="T24" fmla="*/ 253 w 634"/>
                <a:gd name="T25" fmla="*/ 473 h 532"/>
                <a:gd name="T26" fmla="*/ 195 w 634"/>
                <a:gd name="T27" fmla="*/ 499 h 532"/>
                <a:gd name="T28" fmla="*/ 232 w 634"/>
                <a:gd name="T29" fmla="*/ 499 h 532"/>
                <a:gd name="T30" fmla="*/ 247 w 634"/>
                <a:gd name="T31" fmla="*/ 516 h 532"/>
                <a:gd name="T32" fmla="*/ 243 w 634"/>
                <a:gd name="T33" fmla="*/ 532 h 532"/>
                <a:gd name="T34" fmla="*/ 159 w 634"/>
                <a:gd name="T35" fmla="*/ 491 h 532"/>
                <a:gd name="T36" fmla="*/ 156 w 634"/>
                <a:gd name="T37" fmla="*/ 458 h 532"/>
                <a:gd name="T38" fmla="*/ 235 w 634"/>
                <a:gd name="T39" fmla="*/ 376 h 532"/>
                <a:gd name="T40" fmla="*/ 110 w 634"/>
                <a:gd name="T41" fmla="*/ 181 h 532"/>
                <a:gd name="T42" fmla="*/ 280 w 634"/>
                <a:gd name="T43" fmla="*/ 87 h 532"/>
                <a:gd name="T44" fmla="*/ 300 w 634"/>
                <a:gd name="T45" fmla="*/ 249 h 532"/>
                <a:gd name="T46" fmla="*/ 261 w 634"/>
                <a:gd name="T47" fmla="*/ 274 h 532"/>
                <a:gd name="T48" fmla="*/ 151 w 634"/>
                <a:gd name="T49" fmla="*/ 207 h 532"/>
                <a:gd name="T50" fmla="*/ 227 w 634"/>
                <a:gd name="T51" fmla="*/ 345 h 532"/>
                <a:gd name="T52" fmla="*/ 357 w 634"/>
                <a:gd name="T53" fmla="*/ 291 h 532"/>
                <a:gd name="T54" fmla="*/ 323 w 634"/>
                <a:gd name="T55" fmla="*/ 268 h 532"/>
                <a:gd name="T56" fmla="*/ 347 w 634"/>
                <a:gd name="T57" fmla="*/ 187 h 532"/>
                <a:gd name="T58" fmla="*/ 334 w 634"/>
                <a:gd name="T59" fmla="*/ 136 h 532"/>
                <a:gd name="T60" fmla="*/ 434 w 634"/>
                <a:gd name="T61" fmla="*/ 109 h 532"/>
                <a:gd name="T62" fmla="*/ 504 w 634"/>
                <a:gd name="T63" fmla="*/ 133 h 532"/>
                <a:gd name="T64" fmla="*/ 529 w 634"/>
                <a:gd name="T65" fmla="*/ 182 h 532"/>
                <a:gd name="T66" fmla="*/ 484 w 634"/>
                <a:gd name="T67" fmla="*/ 183 h 532"/>
                <a:gd name="T68" fmla="*/ 536 w 634"/>
                <a:gd name="T69" fmla="*/ 195 h 532"/>
                <a:gd name="T70" fmla="*/ 492 w 634"/>
                <a:gd name="T71" fmla="*/ 193 h 532"/>
                <a:gd name="T72" fmla="*/ 518 w 634"/>
                <a:gd name="T73" fmla="*/ 207 h 532"/>
                <a:gd name="T74" fmla="*/ 509 w 634"/>
                <a:gd name="T75" fmla="*/ 239 h 532"/>
                <a:gd name="T76" fmla="*/ 530 w 634"/>
                <a:gd name="T77" fmla="*/ 273 h 532"/>
                <a:gd name="T78" fmla="*/ 563 w 634"/>
                <a:gd name="T79" fmla="*/ 238 h 532"/>
                <a:gd name="T80" fmla="*/ 596 w 634"/>
                <a:gd name="T81" fmla="*/ 211 h 532"/>
                <a:gd name="T82" fmla="*/ 619 w 634"/>
                <a:gd name="T83" fmla="*/ 230 h 532"/>
                <a:gd name="T84" fmla="*/ 620 w 634"/>
                <a:gd name="T85" fmla="*/ 268 h 532"/>
                <a:gd name="T86" fmla="*/ 582 w 634"/>
                <a:gd name="T87" fmla="*/ 292 h 532"/>
                <a:gd name="T88" fmla="*/ 584 w 634"/>
                <a:gd name="T89" fmla="*/ 316 h 532"/>
                <a:gd name="T90" fmla="*/ 515 w 634"/>
                <a:gd name="T91" fmla="*/ 330 h 532"/>
                <a:gd name="T92" fmla="*/ 602 w 634"/>
                <a:gd name="T93" fmla="*/ 338 h 532"/>
                <a:gd name="T94" fmla="*/ 120 w 634"/>
                <a:gd name="T95" fmla="*/ 86 h 532"/>
                <a:gd name="T96" fmla="*/ 171 w 634"/>
                <a:gd name="T97" fmla="*/ 34 h 532"/>
                <a:gd name="T98" fmla="*/ 489 w 634"/>
                <a:gd name="T99" fmla="*/ 141 h 532"/>
                <a:gd name="T100" fmla="*/ 488 w 634"/>
                <a:gd name="T101" fmla="*/ 150 h 532"/>
                <a:gd name="T102" fmla="*/ 537 w 634"/>
                <a:gd name="T103" fmla="*/ 157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34" h="532">
                  <a:moveTo>
                    <a:pt x="627" y="370"/>
                  </a:moveTo>
                  <a:cubicBezTo>
                    <a:pt x="627" y="370"/>
                    <a:pt x="624" y="363"/>
                    <a:pt x="619" y="363"/>
                  </a:cubicBezTo>
                  <a:cubicBezTo>
                    <a:pt x="619" y="366"/>
                    <a:pt x="617" y="369"/>
                    <a:pt x="613" y="369"/>
                  </a:cubicBezTo>
                  <a:cubicBezTo>
                    <a:pt x="614" y="371"/>
                    <a:pt x="613" y="373"/>
                    <a:pt x="612" y="374"/>
                  </a:cubicBezTo>
                  <a:cubicBezTo>
                    <a:pt x="615" y="389"/>
                    <a:pt x="605" y="391"/>
                    <a:pt x="605" y="391"/>
                  </a:cubicBezTo>
                  <a:cubicBezTo>
                    <a:pt x="605" y="391"/>
                    <a:pt x="606" y="384"/>
                    <a:pt x="603" y="382"/>
                  </a:cubicBezTo>
                  <a:cubicBezTo>
                    <a:pt x="599" y="383"/>
                    <a:pt x="596" y="383"/>
                    <a:pt x="593" y="382"/>
                  </a:cubicBezTo>
                  <a:cubicBezTo>
                    <a:pt x="592" y="383"/>
                    <a:pt x="591" y="385"/>
                    <a:pt x="587" y="385"/>
                  </a:cubicBezTo>
                  <a:cubicBezTo>
                    <a:pt x="587" y="397"/>
                    <a:pt x="576" y="397"/>
                    <a:pt x="576" y="397"/>
                  </a:cubicBezTo>
                  <a:cubicBezTo>
                    <a:pt x="576" y="397"/>
                    <a:pt x="579" y="390"/>
                    <a:pt x="578" y="387"/>
                  </a:cubicBezTo>
                  <a:cubicBezTo>
                    <a:pt x="573" y="386"/>
                    <a:pt x="567" y="383"/>
                    <a:pt x="566" y="377"/>
                  </a:cubicBezTo>
                  <a:cubicBezTo>
                    <a:pt x="539" y="375"/>
                    <a:pt x="536" y="395"/>
                    <a:pt x="511" y="406"/>
                  </a:cubicBezTo>
                  <a:cubicBezTo>
                    <a:pt x="512" y="401"/>
                    <a:pt x="509" y="397"/>
                    <a:pt x="510" y="393"/>
                  </a:cubicBezTo>
                  <a:cubicBezTo>
                    <a:pt x="505" y="395"/>
                    <a:pt x="495" y="409"/>
                    <a:pt x="485" y="410"/>
                  </a:cubicBezTo>
                  <a:cubicBezTo>
                    <a:pt x="488" y="403"/>
                    <a:pt x="482" y="399"/>
                    <a:pt x="481" y="392"/>
                  </a:cubicBezTo>
                  <a:cubicBezTo>
                    <a:pt x="474" y="403"/>
                    <a:pt x="451" y="413"/>
                    <a:pt x="451" y="413"/>
                  </a:cubicBezTo>
                  <a:cubicBezTo>
                    <a:pt x="455" y="392"/>
                    <a:pt x="434" y="390"/>
                    <a:pt x="429" y="389"/>
                  </a:cubicBezTo>
                  <a:cubicBezTo>
                    <a:pt x="412" y="391"/>
                    <a:pt x="397" y="390"/>
                    <a:pt x="380" y="389"/>
                  </a:cubicBezTo>
                  <a:cubicBezTo>
                    <a:pt x="366" y="404"/>
                    <a:pt x="444" y="385"/>
                    <a:pt x="444" y="433"/>
                  </a:cubicBezTo>
                  <a:cubicBezTo>
                    <a:pt x="444" y="476"/>
                    <a:pt x="387" y="467"/>
                    <a:pt x="387" y="488"/>
                  </a:cubicBezTo>
                  <a:cubicBezTo>
                    <a:pt x="387" y="498"/>
                    <a:pt x="397" y="502"/>
                    <a:pt x="401" y="502"/>
                  </a:cubicBezTo>
                  <a:cubicBezTo>
                    <a:pt x="405" y="502"/>
                    <a:pt x="416" y="494"/>
                    <a:pt x="423" y="493"/>
                  </a:cubicBezTo>
                  <a:cubicBezTo>
                    <a:pt x="431" y="492"/>
                    <a:pt x="434" y="496"/>
                    <a:pt x="434" y="496"/>
                  </a:cubicBezTo>
                  <a:cubicBezTo>
                    <a:pt x="448" y="491"/>
                    <a:pt x="452" y="501"/>
                    <a:pt x="452" y="501"/>
                  </a:cubicBezTo>
                  <a:cubicBezTo>
                    <a:pt x="452" y="501"/>
                    <a:pt x="446" y="499"/>
                    <a:pt x="443" y="504"/>
                  </a:cubicBezTo>
                  <a:cubicBezTo>
                    <a:pt x="447" y="506"/>
                    <a:pt x="451" y="511"/>
                    <a:pt x="452" y="514"/>
                  </a:cubicBezTo>
                  <a:cubicBezTo>
                    <a:pt x="465" y="514"/>
                    <a:pt x="464" y="526"/>
                    <a:pt x="464" y="526"/>
                  </a:cubicBezTo>
                  <a:cubicBezTo>
                    <a:pt x="464" y="526"/>
                    <a:pt x="459" y="521"/>
                    <a:pt x="453" y="524"/>
                  </a:cubicBezTo>
                  <a:cubicBezTo>
                    <a:pt x="452" y="530"/>
                    <a:pt x="449" y="532"/>
                    <a:pt x="449" y="532"/>
                  </a:cubicBezTo>
                  <a:cubicBezTo>
                    <a:pt x="449" y="532"/>
                    <a:pt x="377" y="532"/>
                    <a:pt x="367" y="532"/>
                  </a:cubicBezTo>
                  <a:cubicBezTo>
                    <a:pt x="356" y="532"/>
                    <a:pt x="354" y="515"/>
                    <a:pt x="347" y="511"/>
                  </a:cubicBezTo>
                  <a:cubicBezTo>
                    <a:pt x="340" y="508"/>
                    <a:pt x="332" y="512"/>
                    <a:pt x="321" y="508"/>
                  </a:cubicBezTo>
                  <a:cubicBezTo>
                    <a:pt x="332" y="501"/>
                    <a:pt x="333" y="491"/>
                    <a:pt x="340" y="485"/>
                  </a:cubicBezTo>
                  <a:cubicBezTo>
                    <a:pt x="333" y="484"/>
                    <a:pt x="331" y="481"/>
                    <a:pt x="321" y="481"/>
                  </a:cubicBezTo>
                  <a:cubicBezTo>
                    <a:pt x="331" y="467"/>
                    <a:pt x="356" y="462"/>
                    <a:pt x="356" y="450"/>
                  </a:cubicBezTo>
                  <a:cubicBezTo>
                    <a:pt x="356" y="434"/>
                    <a:pt x="330" y="434"/>
                    <a:pt x="320" y="429"/>
                  </a:cubicBezTo>
                  <a:cubicBezTo>
                    <a:pt x="320" y="454"/>
                    <a:pt x="301" y="464"/>
                    <a:pt x="285" y="468"/>
                  </a:cubicBezTo>
                  <a:cubicBezTo>
                    <a:pt x="270" y="472"/>
                    <a:pt x="263" y="485"/>
                    <a:pt x="258" y="490"/>
                  </a:cubicBezTo>
                  <a:cubicBezTo>
                    <a:pt x="258" y="482"/>
                    <a:pt x="255" y="481"/>
                    <a:pt x="253" y="473"/>
                  </a:cubicBezTo>
                  <a:cubicBezTo>
                    <a:pt x="248" y="479"/>
                    <a:pt x="238" y="483"/>
                    <a:pt x="231" y="493"/>
                  </a:cubicBezTo>
                  <a:cubicBezTo>
                    <a:pt x="233" y="486"/>
                    <a:pt x="227" y="480"/>
                    <a:pt x="223" y="480"/>
                  </a:cubicBezTo>
                  <a:cubicBezTo>
                    <a:pt x="213" y="480"/>
                    <a:pt x="195" y="494"/>
                    <a:pt x="195" y="499"/>
                  </a:cubicBezTo>
                  <a:cubicBezTo>
                    <a:pt x="195" y="501"/>
                    <a:pt x="201" y="502"/>
                    <a:pt x="204" y="502"/>
                  </a:cubicBezTo>
                  <a:cubicBezTo>
                    <a:pt x="206" y="499"/>
                    <a:pt x="211" y="494"/>
                    <a:pt x="220" y="494"/>
                  </a:cubicBezTo>
                  <a:cubicBezTo>
                    <a:pt x="228" y="494"/>
                    <a:pt x="231" y="497"/>
                    <a:pt x="232" y="499"/>
                  </a:cubicBezTo>
                  <a:cubicBezTo>
                    <a:pt x="243" y="497"/>
                    <a:pt x="247" y="507"/>
                    <a:pt x="247" y="507"/>
                  </a:cubicBezTo>
                  <a:cubicBezTo>
                    <a:pt x="247" y="507"/>
                    <a:pt x="240" y="504"/>
                    <a:pt x="240" y="510"/>
                  </a:cubicBezTo>
                  <a:cubicBezTo>
                    <a:pt x="246" y="511"/>
                    <a:pt x="247" y="516"/>
                    <a:pt x="247" y="516"/>
                  </a:cubicBezTo>
                  <a:cubicBezTo>
                    <a:pt x="247" y="516"/>
                    <a:pt x="259" y="515"/>
                    <a:pt x="259" y="527"/>
                  </a:cubicBezTo>
                  <a:cubicBezTo>
                    <a:pt x="255" y="523"/>
                    <a:pt x="251" y="523"/>
                    <a:pt x="249" y="525"/>
                  </a:cubicBezTo>
                  <a:cubicBezTo>
                    <a:pt x="248" y="530"/>
                    <a:pt x="243" y="532"/>
                    <a:pt x="243" y="532"/>
                  </a:cubicBezTo>
                  <a:cubicBezTo>
                    <a:pt x="155" y="532"/>
                    <a:pt x="155" y="532"/>
                    <a:pt x="155" y="532"/>
                  </a:cubicBezTo>
                  <a:cubicBezTo>
                    <a:pt x="150" y="532"/>
                    <a:pt x="140" y="528"/>
                    <a:pt x="140" y="516"/>
                  </a:cubicBezTo>
                  <a:cubicBezTo>
                    <a:pt x="140" y="503"/>
                    <a:pt x="154" y="498"/>
                    <a:pt x="159" y="491"/>
                  </a:cubicBezTo>
                  <a:cubicBezTo>
                    <a:pt x="159" y="491"/>
                    <a:pt x="146" y="484"/>
                    <a:pt x="136" y="486"/>
                  </a:cubicBezTo>
                  <a:cubicBezTo>
                    <a:pt x="141" y="476"/>
                    <a:pt x="164" y="473"/>
                    <a:pt x="177" y="465"/>
                  </a:cubicBezTo>
                  <a:cubicBezTo>
                    <a:pt x="172" y="462"/>
                    <a:pt x="163" y="459"/>
                    <a:pt x="156" y="458"/>
                  </a:cubicBezTo>
                  <a:cubicBezTo>
                    <a:pt x="168" y="453"/>
                    <a:pt x="175" y="442"/>
                    <a:pt x="196" y="440"/>
                  </a:cubicBezTo>
                  <a:cubicBezTo>
                    <a:pt x="205" y="439"/>
                    <a:pt x="217" y="431"/>
                    <a:pt x="222" y="421"/>
                  </a:cubicBezTo>
                  <a:cubicBezTo>
                    <a:pt x="226" y="411"/>
                    <a:pt x="235" y="376"/>
                    <a:pt x="235" y="376"/>
                  </a:cubicBezTo>
                  <a:cubicBezTo>
                    <a:pt x="235" y="376"/>
                    <a:pt x="159" y="412"/>
                    <a:pt x="107" y="412"/>
                  </a:cubicBezTo>
                  <a:cubicBezTo>
                    <a:pt x="27" y="412"/>
                    <a:pt x="2" y="358"/>
                    <a:pt x="1" y="314"/>
                  </a:cubicBezTo>
                  <a:cubicBezTo>
                    <a:pt x="0" y="231"/>
                    <a:pt x="77" y="202"/>
                    <a:pt x="110" y="181"/>
                  </a:cubicBezTo>
                  <a:cubicBezTo>
                    <a:pt x="79" y="157"/>
                    <a:pt x="57" y="130"/>
                    <a:pt x="57" y="92"/>
                  </a:cubicBezTo>
                  <a:cubicBezTo>
                    <a:pt x="57" y="27"/>
                    <a:pt x="124" y="0"/>
                    <a:pt x="174" y="0"/>
                  </a:cubicBezTo>
                  <a:cubicBezTo>
                    <a:pt x="223" y="0"/>
                    <a:pt x="280" y="26"/>
                    <a:pt x="280" y="87"/>
                  </a:cubicBezTo>
                  <a:cubicBezTo>
                    <a:pt x="280" y="148"/>
                    <a:pt x="190" y="185"/>
                    <a:pt x="190" y="185"/>
                  </a:cubicBezTo>
                  <a:cubicBezTo>
                    <a:pt x="190" y="185"/>
                    <a:pt x="200" y="193"/>
                    <a:pt x="212" y="199"/>
                  </a:cubicBezTo>
                  <a:cubicBezTo>
                    <a:pt x="254" y="192"/>
                    <a:pt x="277" y="232"/>
                    <a:pt x="300" y="249"/>
                  </a:cubicBezTo>
                  <a:cubicBezTo>
                    <a:pt x="288" y="247"/>
                    <a:pt x="279" y="249"/>
                    <a:pt x="279" y="249"/>
                  </a:cubicBezTo>
                  <a:cubicBezTo>
                    <a:pt x="293" y="261"/>
                    <a:pt x="303" y="279"/>
                    <a:pt x="309" y="286"/>
                  </a:cubicBezTo>
                  <a:cubicBezTo>
                    <a:pt x="292" y="277"/>
                    <a:pt x="261" y="274"/>
                    <a:pt x="261" y="274"/>
                  </a:cubicBezTo>
                  <a:cubicBezTo>
                    <a:pt x="261" y="274"/>
                    <a:pt x="265" y="282"/>
                    <a:pt x="267" y="303"/>
                  </a:cubicBezTo>
                  <a:cubicBezTo>
                    <a:pt x="243" y="270"/>
                    <a:pt x="182" y="275"/>
                    <a:pt x="186" y="226"/>
                  </a:cubicBezTo>
                  <a:cubicBezTo>
                    <a:pt x="166" y="214"/>
                    <a:pt x="151" y="207"/>
                    <a:pt x="151" y="207"/>
                  </a:cubicBezTo>
                  <a:cubicBezTo>
                    <a:pt x="151" y="207"/>
                    <a:pt x="83" y="234"/>
                    <a:pt x="83" y="293"/>
                  </a:cubicBezTo>
                  <a:cubicBezTo>
                    <a:pt x="83" y="346"/>
                    <a:pt x="129" y="367"/>
                    <a:pt x="163" y="367"/>
                  </a:cubicBezTo>
                  <a:cubicBezTo>
                    <a:pt x="197" y="367"/>
                    <a:pt x="215" y="352"/>
                    <a:pt x="227" y="345"/>
                  </a:cubicBezTo>
                  <a:cubicBezTo>
                    <a:pt x="238" y="338"/>
                    <a:pt x="270" y="317"/>
                    <a:pt x="316" y="317"/>
                  </a:cubicBezTo>
                  <a:cubicBezTo>
                    <a:pt x="356" y="317"/>
                    <a:pt x="370" y="312"/>
                    <a:pt x="370" y="300"/>
                  </a:cubicBezTo>
                  <a:cubicBezTo>
                    <a:pt x="370" y="294"/>
                    <a:pt x="365" y="291"/>
                    <a:pt x="357" y="291"/>
                  </a:cubicBezTo>
                  <a:cubicBezTo>
                    <a:pt x="349" y="291"/>
                    <a:pt x="341" y="297"/>
                    <a:pt x="328" y="295"/>
                  </a:cubicBezTo>
                  <a:cubicBezTo>
                    <a:pt x="344" y="287"/>
                    <a:pt x="339" y="277"/>
                    <a:pt x="347" y="267"/>
                  </a:cubicBezTo>
                  <a:cubicBezTo>
                    <a:pt x="344" y="261"/>
                    <a:pt x="323" y="268"/>
                    <a:pt x="323" y="268"/>
                  </a:cubicBezTo>
                  <a:cubicBezTo>
                    <a:pt x="323" y="268"/>
                    <a:pt x="332" y="241"/>
                    <a:pt x="343" y="228"/>
                  </a:cubicBezTo>
                  <a:cubicBezTo>
                    <a:pt x="331" y="232"/>
                    <a:pt x="322" y="229"/>
                    <a:pt x="314" y="231"/>
                  </a:cubicBezTo>
                  <a:cubicBezTo>
                    <a:pt x="326" y="220"/>
                    <a:pt x="329" y="194"/>
                    <a:pt x="347" y="187"/>
                  </a:cubicBezTo>
                  <a:cubicBezTo>
                    <a:pt x="329" y="190"/>
                    <a:pt x="330" y="186"/>
                    <a:pt x="316" y="189"/>
                  </a:cubicBezTo>
                  <a:cubicBezTo>
                    <a:pt x="329" y="181"/>
                    <a:pt x="340" y="149"/>
                    <a:pt x="366" y="148"/>
                  </a:cubicBezTo>
                  <a:cubicBezTo>
                    <a:pt x="363" y="143"/>
                    <a:pt x="341" y="143"/>
                    <a:pt x="334" y="136"/>
                  </a:cubicBezTo>
                  <a:cubicBezTo>
                    <a:pt x="351" y="134"/>
                    <a:pt x="366" y="117"/>
                    <a:pt x="394" y="120"/>
                  </a:cubicBezTo>
                  <a:cubicBezTo>
                    <a:pt x="379" y="111"/>
                    <a:pt x="379" y="101"/>
                    <a:pt x="373" y="93"/>
                  </a:cubicBezTo>
                  <a:cubicBezTo>
                    <a:pt x="392" y="103"/>
                    <a:pt x="422" y="98"/>
                    <a:pt x="434" y="109"/>
                  </a:cubicBezTo>
                  <a:cubicBezTo>
                    <a:pt x="447" y="87"/>
                    <a:pt x="470" y="97"/>
                    <a:pt x="487" y="96"/>
                  </a:cubicBezTo>
                  <a:cubicBezTo>
                    <a:pt x="480" y="104"/>
                    <a:pt x="470" y="105"/>
                    <a:pt x="470" y="111"/>
                  </a:cubicBezTo>
                  <a:cubicBezTo>
                    <a:pt x="470" y="120"/>
                    <a:pt x="506" y="124"/>
                    <a:pt x="504" y="133"/>
                  </a:cubicBezTo>
                  <a:cubicBezTo>
                    <a:pt x="514" y="134"/>
                    <a:pt x="527" y="139"/>
                    <a:pt x="535" y="142"/>
                  </a:cubicBezTo>
                  <a:cubicBezTo>
                    <a:pt x="551" y="144"/>
                    <a:pt x="545" y="156"/>
                    <a:pt x="542" y="158"/>
                  </a:cubicBezTo>
                  <a:cubicBezTo>
                    <a:pt x="546" y="166"/>
                    <a:pt x="538" y="176"/>
                    <a:pt x="529" y="182"/>
                  </a:cubicBezTo>
                  <a:cubicBezTo>
                    <a:pt x="528" y="188"/>
                    <a:pt x="519" y="190"/>
                    <a:pt x="519" y="190"/>
                  </a:cubicBezTo>
                  <a:cubicBezTo>
                    <a:pt x="519" y="190"/>
                    <a:pt x="521" y="184"/>
                    <a:pt x="519" y="183"/>
                  </a:cubicBezTo>
                  <a:cubicBezTo>
                    <a:pt x="503" y="183"/>
                    <a:pt x="486" y="171"/>
                    <a:pt x="484" y="183"/>
                  </a:cubicBezTo>
                  <a:cubicBezTo>
                    <a:pt x="484" y="185"/>
                    <a:pt x="484" y="186"/>
                    <a:pt x="484" y="188"/>
                  </a:cubicBezTo>
                  <a:cubicBezTo>
                    <a:pt x="485" y="188"/>
                    <a:pt x="488" y="187"/>
                    <a:pt x="491" y="187"/>
                  </a:cubicBezTo>
                  <a:cubicBezTo>
                    <a:pt x="501" y="187"/>
                    <a:pt x="521" y="195"/>
                    <a:pt x="536" y="195"/>
                  </a:cubicBezTo>
                  <a:cubicBezTo>
                    <a:pt x="559" y="194"/>
                    <a:pt x="557" y="163"/>
                    <a:pt x="580" y="164"/>
                  </a:cubicBezTo>
                  <a:cubicBezTo>
                    <a:pt x="561" y="173"/>
                    <a:pt x="581" y="203"/>
                    <a:pt x="548" y="206"/>
                  </a:cubicBezTo>
                  <a:cubicBezTo>
                    <a:pt x="531" y="207"/>
                    <a:pt x="506" y="193"/>
                    <a:pt x="492" y="193"/>
                  </a:cubicBezTo>
                  <a:cubicBezTo>
                    <a:pt x="489" y="193"/>
                    <a:pt x="487" y="194"/>
                    <a:pt x="486" y="194"/>
                  </a:cubicBezTo>
                  <a:cubicBezTo>
                    <a:pt x="491" y="207"/>
                    <a:pt x="511" y="212"/>
                    <a:pt x="516" y="201"/>
                  </a:cubicBezTo>
                  <a:cubicBezTo>
                    <a:pt x="519" y="203"/>
                    <a:pt x="518" y="207"/>
                    <a:pt x="518" y="207"/>
                  </a:cubicBezTo>
                  <a:cubicBezTo>
                    <a:pt x="522" y="208"/>
                    <a:pt x="527" y="208"/>
                    <a:pt x="527" y="216"/>
                  </a:cubicBezTo>
                  <a:cubicBezTo>
                    <a:pt x="527" y="224"/>
                    <a:pt x="521" y="228"/>
                    <a:pt x="521" y="228"/>
                  </a:cubicBezTo>
                  <a:cubicBezTo>
                    <a:pt x="521" y="232"/>
                    <a:pt x="514" y="239"/>
                    <a:pt x="509" y="239"/>
                  </a:cubicBezTo>
                  <a:cubicBezTo>
                    <a:pt x="512" y="234"/>
                    <a:pt x="512" y="224"/>
                    <a:pt x="492" y="224"/>
                  </a:cubicBezTo>
                  <a:cubicBezTo>
                    <a:pt x="471" y="224"/>
                    <a:pt x="477" y="243"/>
                    <a:pt x="486" y="246"/>
                  </a:cubicBezTo>
                  <a:cubicBezTo>
                    <a:pt x="515" y="255"/>
                    <a:pt x="517" y="267"/>
                    <a:pt x="530" y="273"/>
                  </a:cubicBezTo>
                  <a:cubicBezTo>
                    <a:pt x="530" y="277"/>
                    <a:pt x="515" y="273"/>
                    <a:pt x="515" y="276"/>
                  </a:cubicBezTo>
                  <a:cubicBezTo>
                    <a:pt x="515" y="279"/>
                    <a:pt x="520" y="281"/>
                    <a:pt x="528" y="281"/>
                  </a:cubicBezTo>
                  <a:cubicBezTo>
                    <a:pt x="540" y="281"/>
                    <a:pt x="563" y="265"/>
                    <a:pt x="563" y="238"/>
                  </a:cubicBezTo>
                  <a:cubicBezTo>
                    <a:pt x="557" y="226"/>
                    <a:pt x="567" y="207"/>
                    <a:pt x="585" y="210"/>
                  </a:cubicBezTo>
                  <a:cubicBezTo>
                    <a:pt x="590" y="196"/>
                    <a:pt x="602" y="199"/>
                    <a:pt x="602" y="199"/>
                  </a:cubicBezTo>
                  <a:cubicBezTo>
                    <a:pt x="602" y="199"/>
                    <a:pt x="595" y="204"/>
                    <a:pt x="596" y="211"/>
                  </a:cubicBezTo>
                  <a:cubicBezTo>
                    <a:pt x="612" y="209"/>
                    <a:pt x="616" y="220"/>
                    <a:pt x="616" y="220"/>
                  </a:cubicBezTo>
                  <a:cubicBezTo>
                    <a:pt x="616" y="220"/>
                    <a:pt x="632" y="220"/>
                    <a:pt x="632" y="231"/>
                  </a:cubicBezTo>
                  <a:cubicBezTo>
                    <a:pt x="629" y="228"/>
                    <a:pt x="621" y="228"/>
                    <a:pt x="619" y="230"/>
                  </a:cubicBezTo>
                  <a:cubicBezTo>
                    <a:pt x="619" y="234"/>
                    <a:pt x="618" y="238"/>
                    <a:pt x="616" y="239"/>
                  </a:cubicBezTo>
                  <a:cubicBezTo>
                    <a:pt x="618" y="242"/>
                    <a:pt x="618" y="245"/>
                    <a:pt x="618" y="249"/>
                  </a:cubicBezTo>
                  <a:cubicBezTo>
                    <a:pt x="629" y="256"/>
                    <a:pt x="620" y="268"/>
                    <a:pt x="620" y="268"/>
                  </a:cubicBezTo>
                  <a:cubicBezTo>
                    <a:pt x="620" y="268"/>
                    <a:pt x="619" y="259"/>
                    <a:pt x="614" y="260"/>
                  </a:cubicBezTo>
                  <a:cubicBezTo>
                    <a:pt x="613" y="264"/>
                    <a:pt x="605" y="269"/>
                    <a:pt x="599" y="268"/>
                  </a:cubicBezTo>
                  <a:cubicBezTo>
                    <a:pt x="595" y="279"/>
                    <a:pt x="587" y="285"/>
                    <a:pt x="582" y="292"/>
                  </a:cubicBezTo>
                  <a:cubicBezTo>
                    <a:pt x="591" y="295"/>
                    <a:pt x="590" y="297"/>
                    <a:pt x="598" y="300"/>
                  </a:cubicBezTo>
                  <a:cubicBezTo>
                    <a:pt x="590" y="306"/>
                    <a:pt x="573" y="309"/>
                    <a:pt x="573" y="309"/>
                  </a:cubicBezTo>
                  <a:cubicBezTo>
                    <a:pt x="573" y="309"/>
                    <a:pt x="576" y="313"/>
                    <a:pt x="584" y="316"/>
                  </a:cubicBezTo>
                  <a:cubicBezTo>
                    <a:pt x="574" y="326"/>
                    <a:pt x="552" y="322"/>
                    <a:pt x="552" y="322"/>
                  </a:cubicBezTo>
                  <a:cubicBezTo>
                    <a:pt x="552" y="322"/>
                    <a:pt x="553" y="326"/>
                    <a:pt x="561" y="333"/>
                  </a:cubicBezTo>
                  <a:cubicBezTo>
                    <a:pt x="547" y="335"/>
                    <a:pt x="526" y="330"/>
                    <a:pt x="515" y="330"/>
                  </a:cubicBezTo>
                  <a:cubicBezTo>
                    <a:pt x="499" y="330"/>
                    <a:pt x="499" y="347"/>
                    <a:pt x="514" y="347"/>
                  </a:cubicBezTo>
                  <a:cubicBezTo>
                    <a:pt x="534" y="347"/>
                    <a:pt x="567" y="334"/>
                    <a:pt x="583" y="334"/>
                  </a:cubicBezTo>
                  <a:cubicBezTo>
                    <a:pt x="592" y="334"/>
                    <a:pt x="597" y="335"/>
                    <a:pt x="602" y="338"/>
                  </a:cubicBezTo>
                  <a:cubicBezTo>
                    <a:pt x="616" y="337"/>
                    <a:pt x="620" y="346"/>
                    <a:pt x="621" y="351"/>
                  </a:cubicBezTo>
                  <a:cubicBezTo>
                    <a:pt x="634" y="360"/>
                    <a:pt x="627" y="370"/>
                    <a:pt x="627" y="370"/>
                  </a:cubicBezTo>
                  <a:close/>
                  <a:moveTo>
                    <a:pt x="120" y="86"/>
                  </a:moveTo>
                  <a:cubicBezTo>
                    <a:pt x="120" y="130"/>
                    <a:pt x="156" y="157"/>
                    <a:pt x="156" y="157"/>
                  </a:cubicBezTo>
                  <a:cubicBezTo>
                    <a:pt x="156" y="157"/>
                    <a:pt x="209" y="130"/>
                    <a:pt x="215" y="86"/>
                  </a:cubicBezTo>
                  <a:cubicBezTo>
                    <a:pt x="220" y="44"/>
                    <a:pt x="187" y="34"/>
                    <a:pt x="171" y="34"/>
                  </a:cubicBezTo>
                  <a:cubicBezTo>
                    <a:pt x="138" y="35"/>
                    <a:pt x="120" y="58"/>
                    <a:pt x="120" y="86"/>
                  </a:cubicBezTo>
                  <a:close/>
                  <a:moveTo>
                    <a:pt x="488" y="150"/>
                  </a:moveTo>
                  <a:cubicBezTo>
                    <a:pt x="493" y="148"/>
                    <a:pt x="486" y="146"/>
                    <a:pt x="489" y="141"/>
                  </a:cubicBezTo>
                  <a:cubicBezTo>
                    <a:pt x="492" y="137"/>
                    <a:pt x="497" y="137"/>
                    <a:pt x="497" y="135"/>
                  </a:cubicBezTo>
                  <a:cubicBezTo>
                    <a:pt x="488" y="133"/>
                    <a:pt x="476" y="135"/>
                    <a:pt x="465" y="143"/>
                  </a:cubicBezTo>
                  <a:cubicBezTo>
                    <a:pt x="476" y="146"/>
                    <a:pt x="483" y="152"/>
                    <a:pt x="488" y="150"/>
                  </a:cubicBezTo>
                  <a:close/>
                  <a:moveTo>
                    <a:pt x="528" y="148"/>
                  </a:moveTo>
                  <a:cubicBezTo>
                    <a:pt x="526" y="148"/>
                    <a:pt x="525" y="150"/>
                    <a:pt x="525" y="152"/>
                  </a:cubicBezTo>
                  <a:cubicBezTo>
                    <a:pt x="525" y="158"/>
                    <a:pt x="537" y="160"/>
                    <a:pt x="537" y="157"/>
                  </a:cubicBezTo>
                  <a:cubicBezTo>
                    <a:pt x="537" y="156"/>
                    <a:pt x="535" y="155"/>
                    <a:pt x="532" y="152"/>
                  </a:cubicBezTo>
                  <a:cubicBezTo>
                    <a:pt x="530" y="150"/>
                    <a:pt x="530" y="148"/>
                    <a:pt x="528" y="148"/>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27003" name="Freeform 27"/>
            <p:cNvSpPr>
              <a:spLocks noChangeAspect="1"/>
            </p:cNvSpPr>
            <p:nvPr/>
          </p:nvSpPr>
          <p:spPr bwMode="auto">
            <a:xfrm>
              <a:off x="1612" y="1305"/>
              <a:ext cx="761" cy="966"/>
            </a:xfrm>
            <a:custGeom>
              <a:avLst/>
              <a:gdLst>
                <a:gd name="T0" fmla="*/ 279 w 322"/>
                <a:gd name="T1" fmla="*/ 113 h 409"/>
                <a:gd name="T2" fmla="*/ 189 w 322"/>
                <a:gd name="T3" fmla="*/ 67 h 409"/>
                <a:gd name="T4" fmla="*/ 84 w 322"/>
                <a:gd name="T5" fmla="*/ 207 h 409"/>
                <a:gd name="T6" fmla="*/ 183 w 322"/>
                <a:gd name="T7" fmla="*/ 341 h 409"/>
                <a:gd name="T8" fmla="*/ 274 w 322"/>
                <a:gd name="T9" fmla="*/ 294 h 409"/>
                <a:gd name="T10" fmla="*/ 318 w 322"/>
                <a:gd name="T11" fmla="*/ 341 h 409"/>
                <a:gd name="T12" fmla="*/ 173 w 322"/>
                <a:gd name="T13" fmla="*/ 409 h 409"/>
                <a:gd name="T14" fmla="*/ 0 w 322"/>
                <a:gd name="T15" fmla="*/ 205 h 409"/>
                <a:gd name="T16" fmla="*/ 187 w 322"/>
                <a:gd name="T17" fmla="*/ 0 h 409"/>
                <a:gd name="T18" fmla="*/ 322 w 322"/>
                <a:gd name="T19" fmla="*/ 63 h 409"/>
                <a:gd name="T20" fmla="*/ 279 w 322"/>
                <a:gd name="T21" fmla="*/ 11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2" h="409">
                  <a:moveTo>
                    <a:pt x="279" y="113"/>
                  </a:moveTo>
                  <a:cubicBezTo>
                    <a:pt x="241" y="76"/>
                    <a:pt x="224" y="67"/>
                    <a:pt x="189" y="67"/>
                  </a:cubicBezTo>
                  <a:cubicBezTo>
                    <a:pt x="126" y="67"/>
                    <a:pt x="84" y="116"/>
                    <a:pt x="84" y="207"/>
                  </a:cubicBezTo>
                  <a:cubicBezTo>
                    <a:pt x="84" y="294"/>
                    <a:pt x="124" y="341"/>
                    <a:pt x="183" y="341"/>
                  </a:cubicBezTo>
                  <a:cubicBezTo>
                    <a:pt x="216" y="341"/>
                    <a:pt x="241" y="328"/>
                    <a:pt x="274" y="294"/>
                  </a:cubicBezTo>
                  <a:cubicBezTo>
                    <a:pt x="318" y="341"/>
                    <a:pt x="318" y="341"/>
                    <a:pt x="318" y="341"/>
                  </a:cubicBezTo>
                  <a:cubicBezTo>
                    <a:pt x="278" y="389"/>
                    <a:pt x="235" y="409"/>
                    <a:pt x="173" y="409"/>
                  </a:cubicBezTo>
                  <a:cubicBezTo>
                    <a:pt x="66" y="409"/>
                    <a:pt x="0" y="338"/>
                    <a:pt x="0" y="205"/>
                  </a:cubicBezTo>
                  <a:cubicBezTo>
                    <a:pt x="0" y="75"/>
                    <a:pt x="74" y="0"/>
                    <a:pt x="187" y="0"/>
                  </a:cubicBezTo>
                  <a:cubicBezTo>
                    <a:pt x="247" y="0"/>
                    <a:pt x="282" y="17"/>
                    <a:pt x="322" y="63"/>
                  </a:cubicBezTo>
                  <a:lnTo>
                    <a:pt x="279" y="1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27004" name="Freeform 28"/>
            <p:cNvSpPr>
              <a:spLocks noChangeAspect="1" noEditPoints="1"/>
            </p:cNvSpPr>
            <p:nvPr/>
          </p:nvSpPr>
          <p:spPr bwMode="auto">
            <a:xfrm>
              <a:off x="2470" y="1305"/>
              <a:ext cx="179" cy="947"/>
            </a:xfrm>
            <a:custGeom>
              <a:avLst/>
              <a:gdLst>
                <a:gd name="T0" fmla="*/ 0 w 179"/>
                <a:gd name="T1" fmla="*/ 163 h 947"/>
                <a:gd name="T2" fmla="*/ 0 w 179"/>
                <a:gd name="T3" fmla="*/ 0 h 947"/>
                <a:gd name="T4" fmla="*/ 179 w 179"/>
                <a:gd name="T5" fmla="*/ 0 h 947"/>
                <a:gd name="T6" fmla="*/ 179 w 179"/>
                <a:gd name="T7" fmla="*/ 163 h 947"/>
                <a:gd name="T8" fmla="*/ 0 w 179"/>
                <a:gd name="T9" fmla="*/ 163 h 947"/>
                <a:gd name="T10" fmla="*/ 2 w 179"/>
                <a:gd name="T11" fmla="*/ 947 h 947"/>
                <a:gd name="T12" fmla="*/ 2 w 179"/>
                <a:gd name="T13" fmla="*/ 227 h 947"/>
                <a:gd name="T14" fmla="*/ 175 w 179"/>
                <a:gd name="T15" fmla="*/ 227 h 947"/>
                <a:gd name="T16" fmla="*/ 175 w 179"/>
                <a:gd name="T17" fmla="*/ 947 h 947"/>
                <a:gd name="T18" fmla="*/ 2 w 179"/>
                <a:gd name="T19" fmla="*/ 947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9" h="947">
                  <a:moveTo>
                    <a:pt x="0" y="163"/>
                  </a:moveTo>
                  <a:lnTo>
                    <a:pt x="0" y="0"/>
                  </a:lnTo>
                  <a:lnTo>
                    <a:pt x="179" y="0"/>
                  </a:lnTo>
                  <a:lnTo>
                    <a:pt x="179" y="163"/>
                  </a:lnTo>
                  <a:lnTo>
                    <a:pt x="0" y="163"/>
                  </a:lnTo>
                  <a:close/>
                  <a:moveTo>
                    <a:pt x="2" y="947"/>
                  </a:moveTo>
                  <a:lnTo>
                    <a:pt x="2" y="227"/>
                  </a:lnTo>
                  <a:lnTo>
                    <a:pt x="175" y="227"/>
                  </a:lnTo>
                  <a:lnTo>
                    <a:pt x="175" y="947"/>
                  </a:lnTo>
                  <a:lnTo>
                    <a:pt x="2" y="94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27005" name="Freeform 29"/>
            <p:cNvSpPr>
              <a:spLocks noChangeAspect="1"/>
            </p:cNvSpPr>
            <p:nvPr/>
          </p:nvSpPr>
          <p:spPr bwMode="auto">
            <a:xfrm>
              <a:off x="2720" y="1305"/>
              <a:ext cx="475" cy="961"/>
            </a:xfrm>
            <a:custGeom>
              <a:avLst/>
              <a:gdLst>
                <a:gd name="T0" fmla="*/ 120 w 201"/>
                <a:gd name="T1" fmla="*/ 407 h 407"/>
                <a:gd name="T2" fmla="*/ 39 w 201"/>
                <a:gd name="T3" fmla="*/ 327 h 407"/>
                <a:gd name="T4" fmla="*/ 39 w 201"/>
                <a:gd name="T5" fmla="*/ 155 h 407"/>
                <a:gd name="T6" fmla="*/ 0 w 201"/>
                <a:gd name="T7" fmla="*/ 155 h 407"/>
                <a:gd name="T8" fmla="*/ 0 w 201"/>
                <a:gd name="T9" fmla="*/ 96 h 407"/>
                <a:gd name="T10" fmla="*/ 40 w 201"/>
                <a:gd name="T11" fmla="*/ 96 h 407"/>
                <a:gd name="T12" fmla="*/ 42 w 201"/>
                <a:gd name="T13" fmla="*/ 15 h 407"/>
                <a:gd name="T14" fmla="*/ 114 w 201"/>
                <a:gd name="T15" fmla="*/ 0 h 407"/>
                <a:gd name="T16" fmla="*/ 114 w 201"/>
                <a:gd name="T17" fmla="*/ 96 h 407"/>
                <a:gd name="T18" fmla="*/ 175 w 201"/>
                <a:gd name="T19" fmla="*/ 96 h 407"/>
                <a:gd name="T20" fmla="*/ 175 w 201"/>
                <a:gd name="T21" fmla="*/ 155 h 407"/>
                <a:gd name="T22" fmla="*/ 114 w 201"/>
                <a:gd name="T23" fmla="*/ 155 h 407"/>
                <a:gd name="T24" fmla="*/ 114 w 201"/>
                <a:gd name="T25" fmla="*/ 302 h 407"/>
                <a:gd name="T26" fmla="*/ 115 w 201"/>
                <a:gd name="T27" fmla="*/ 327 h 407"/>
                <a:gd name="T28" fmla="*/ 140 w 201"/>
                <a:gd name="T29" fmla="*/ 345 h 407"/>
                <a:gd name="T30" fmla="*/ 183 w 201"/>
                <a:gd name="T31" fmla="*/ 326 h 407"/>
                <a:gd name="T32" fmla="*/ 201 w 201"/>
                <a:gd name="T33" fmla="*/ 378 h 407"/>
                <a:gd name="T34" fmla="*/ 120 w 201"/>
                <a:gd name="T35" fmla="*/ 407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407">
                  <a:moveTo>
                    <a:pt x="120" y="407"/>
                  </a:moveTo>
                  <a:cubicBezTo>
                    <a:pt x="64" y="407"/>
                    <a:pt x="39" y="382"/>
                    <a:pt x="39" y="327"/>
                  </a:cubicBezTo>
                  <a:cubicBezTo>
                    <a:pt x="39" y="155"/>
                    <a:pt x="39" y="155"/>
                    <a:pt x="39" y="155"/>
                  </a:cubicBezTo>
                  <a:cubicBezTo>
                    <a:pt x="0" y="155"/>
                    <a:pt x="0" y="155"/>
                    <a:pt x="0" y="155"/>
                  </a:cubicBezTo>
                  <a:cubicBezTo>
                    <a:pt x="0" y="96"/>
                    <a:pt x="0" y="96"/>
                    <a:pt x="0" y="96"/>
                  </a:cubicBezTo>
                  <a:cubicBezTo>
                    <a:pt x="40" y="96"/>
                    <a:pt x="40" y="96"/>
                    <a:pt x="40" y="96"/>
                  </a:cubicBezTo>
                  <a:cubicBezTo>
                    <a:pt x="42" y="15"/>
                    <a:pt x="42" y="15"/>
                    <a:pt x="42" y="15"/>
                  </a:cubicBezTo>
                  <a:cubicBezTo>
                    <a:pt x="114" y="0"/>
                    <a:pt x="114" y="0"/>
                    <a:pt x="114" y="0"/>
                  </a:cubicBezTo>
                  <a:cubicBezTo>
                    <a:pt x="114" y="96"/>
                    <a:pt x="114" y="96"/>
                    <a:pt x="114" y="96"/>
                  </a:cubicBezTo>
                  <a:cubicBezTo>
                    <a:pt x="175" y="96"/>
                    <a:pt x="175" y="96"/>
                    <a:pt x="175" y="96"/>
                  </a:cubicBezTo>
                  <a:cubicBezTo>
                    <a:pt x="175" y="155"/>
                    <a:pt x="175" y="155"/>
                    <a:pt x="175" y="155"/>
                  </a:cubicBezTo>
                  <a:cubicBezTo>
                    <a:pt x="114" y="155"/>
                    <a:pt x="114" y="155"/>
                    <a:pt x="114" y="155"/>
                  </a:cubicBezTo>
                  <a:cubicBezTo>
                    <a:pt x="114" y="302"/>
                    <a:pt x="114" y="302"/>
                    <a:pt x="114" y="302"/>
                  </a:cubicBezTo>
                  <a:cubicBezTo>
                    <a:pt x="114" y="316"/>
                    <a:pt x="114" y="321"/>
                    <a:pt x="115" y="327"/>
                  </a:cubicBezTo>
                  <a:cubicBezTo>
                    <a:pt x="118" y="338"/>
                    <a:pt x="128" y="345"/>
                    <a:pt x="140" y="345"/>
                  </a:cubicBezTo>
                  <a:cubicBezTo>
                    <a:pt x="152" y="345"/>
                    <a:pt x="160" y="342"/>
                    <a:pt x="183" y="326"/>
                  </a:cubicBezTo>
                  <a:cubicBezTo>
                    <a:pt x="201" y="378"/>
                    <a:pt x="201" y="378"/>
                    <a:pt x="201" y="378"/>
                  </a:cubicBezTo>
                  <a:cubicBezTo>
                    <a:pt x="173" y="399"/>
                    <a:pt x="152" y="407"/>
                    <a:pt x="120" y="4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27006" name="Freeform 30"/>
            <p:cNvSpPr>
              <a:spLocks noChangeAspect="1"/>
            </p:cNvSpPr>
            <p:nvPr/>
          </p:nvSpPr>
          <p:spPr bwMode="auto">
            <a:xfrm>
              <a:off x="3179" y="1532"/>
              <a:ext cx="708" cy="1022"/>
            </a:xfrm>
            <a:custGeom>
              <a:avLst/>
              <a:gdLst>
                <a:gd name="T0" fmla="*/ 118 w 300"/>
                <a:gd name="T1" fmla="*/ 433 h 433"/>
                <a:gd name="T2" fmla="*/ 42 w 300"/>
                <a:gd name="T3" fmla="*/ 433 h 433"/>
                <a:gd name="T4" fmla="*/ 102 w 300"/>
                <a:gd name="T5" fmla="*/ 299 h 433"/>
                <a:gd name="T6" fmla="*/ 0 w 300"/>
                <a:gd name="T7" fmla="*/ 0 h 433"/>
                <a:gd name="T8" fmla="*/ 82 w 300"/>
                <a:gd name="T9" fmla="*/ 0 h 433"/>
                <a:gd name="T10" fmla="*/ 129 w 300"/>
                <a:gd name="T11" fmla="*/ 169 h 433"/>
                <a:gd name="T12" fmla="*/ 139 w 300"/>
                <a:gd name="T13" fmla="*/ 210 h 433"/>
                <a:gd name="T14" fmla="*/ 151 w 300"/>
                <a:gd name="T15" fmla="*/ 180 h 433"/>
                <a:gd name="T16" fmla="*/ 221 w 300"/>
                <a:gd name="T17" fmla="*/ 0 h 433"/>
                <a:gd name="T18" fmla="*/ 300 w 300"/>
                <a:gd name="T19" fmla="*/ 0 h 433"/>
                <a:gd name="T20" fmla="*/ 118 w 300"/>
                <a:gd name="T21" fmla="*/ 433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433">
                  <a:moveTo>
                    <a:pt x="118" y="433"/>
                  </a:moveTo>
                  <a:cubicBezTo>
                    <a:pt x="42" y="433"/>
                    <a:pt x="42" y="433"/>
                    <a:pt x="42" y="433"/>
                  </a:cubicBezTo>
                  <a:cubicBezTo>
                    <a:pt x="75" y="365"/>
                    <a:pt x="96" y="314"/>
                    <a:pt x="102" y="299"/>
                  </a:cubicBezTo>
                  <a:cubicBezTo>
                    <a:pt x="0" y="0"/>
                    <a:pt x="0" y="0"/>
                    <a:pt x="0" y="0"/>
                  </a:cubicBezTo>
                  <a:cubicBezTo>
                    <a:pt x="82" y="0"/>
                    <a:pt x="82" y="0"/>
                    <a:pt x="82" y="0"/>
                  </a:cubicBezTo>
                  <a:cubicBezTo>
                    <a:pt x="82" y="0"/>
                    <a:pt x="125" y="153"/>
                    <a:pt x="129" y="169"/>
                  </a:cubicBezTo>
                  <a:cubicBezTo>
                    <a:pt x="134" y="186"/>
                    <a:pt x="139" y="210"/>
                    <a:pt x="139" y="210"/>
                  </a:cubicBezTo>
                  <a:cubicBezTo>
                    <a:pt x="144" y="195"/>
                    <a:pt x="144" y="198"/>
                    <a:pt x="151" y="180"/>
                  </a:cubicBezTo>
                  <a:cubicBezTo>
                    <a:pt x="175" y="116"/>
                    <a:pt x="221" y="0"/>
                    <a:pt x="221" y="0"/>
                  </a:cubicBezTo>
                  <a:cubicBezTo>
                    <a:pt x="300" y="0"/>
                    <a:pt x="300" y="0"/>
                    <a:pt x="300" y="0"/>
                  </a:cubicBezTo>
                  <a:lnTo>
                    <a:pt x="118" y="4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27007" name="Freeform 31"/>
            <p:cNvSpPr>
              <a:spLocks noChangeAspect="1" noEditPoints="1"/>
            </p:cNvSpPr>
            <p:nvPr/>
          </p:nvSpPr>
          <p:spPr bwMode="auto">
            <a:xfrm>
              <a:off x="3857" y="2647"/>
              <a:ext cx="692" cy="970"/>
            </a:xfrm>
            <a:custGeom>
              <a:avLst/>
              <a:gdLst>
                <a:gd name="T0" fmla="*/ 221 w 293"/>
                <a:gd name="T1" fmla="*/ 405 h 411"/>
                <a:gd name="T2" fmla="*/ 218 w 293"/>
                <a:gd name="T3" fmla="*/ 354 h 411"/>
                <a:gd name="T4" fmla="*/ 115 w 293"/>
                <a:gd name="T5" fmla="*/ 411 h 411"/>
                <a:gd name="T6" fmla="*/ 0 w 293"/>
                <a:gd name="T7" fmla="*/ 253 h 411"/>
                <a:gd name="T8" fmla="*/ 130 w 293"/>
                <a:gd name="T9" fmla="*/ 89 h 411"/>
                <a:gd name="T10" fmla="*/ 214 w 293"/>
                <a:gd name="T11" fmla="*/ 126 h 411"/>
                <a:gd name="T12" fmla="*/ 213 w 293"/>
                <a:gd name="T13" fmla="*/ 89 h 411"/>
                <a:gd name="T14" fmla="*/ 213 w 293"/>
                <a:gd name="T15" fmla="*/ 0 h 411"/>
                <a:gd name="T16" fmla="*/ 289 w 293"/>
                <a:gd name="T17" fmla="*/ 0 h 411"/>
                <a:gd name="T18" fmla="*/ 289 w 293"/>
                <a:gd name="T19" fmla="*/ 348 h 411"/>
                <a:gd name="T20" fmla="*/ 290 w 293"/>
                <a:gd name="T21" fmla="*/ 369 h 411"/>
                <a:gd name="T22" fmla="*/ 293 w 293"/>
                <a:gd name="T23" fmla="*/ 405 h 411"/>
                <a:gd name="T24" fmla="*/ 221 w 293"/>
                <a:gd name="T25" fmla="*/ 405 h 411"/>
                <a:gd name="T26" fmla="*/ 211 w 293"/>
                <a:gd name="T27" fmla="*/ 202 h 411"/>
                <a:gd name="T28" fmla="*/ 147 w 293"/>
                <a:gd name="T29" fmla="*/ 148 h 411"/>
                <a:gd name="T30" fmla="*/ 76 w 293"/>
                <a:gd name="T31" fmla="*/ 249 h 411"/>
                <a:gd name="T32" fmla="*/ 133 w 293"/>
                <a:gd name="T33" fmla="*/ 347 h 411"/>
                <a:gd name="T34" fmla="*/ 195 w 293"/>
                <a:gd name="T35" fmla="*/ 312 h 411"/>
                <a:gd name="T36" fmla="*/ 216 w 293"/>
                <a:gd name="T37" fmla="*/ 241 h 411"/>
                <a:gd name="T38" fmla="*/ 211 w 293"/>
                <a:gd name="T39" fmla="*/ 202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3" h="411">
                  <a:moveTo>
                    <a:pt x="221" y="405"/>
                  </a:moveTo>
                  <a:cubicBezTo>
                    <a:pt x="219" y="388"/>
                    <a:pt x="219" y="384"/>
                    <a:pt x="218" y="354"/>
                  </a:cubicBezTo>
                  <a:cubicBezTo>
                    <a:pt x="188" y="396"/>
                    <a:pt x="160" y="411"/>
                    <a:pt x="115" y="411"/>
                  </a:cubicBezTo>
                  <a:cubicBezTo>
                    <a:pt x="41" y="411"/>
                    <a:pt x="0" y="355"/>
                    <a:pt x="0" y="253"/>
                  </a:cubicBezTo>
                  <a:cubicBezTo>
                    <a:pt x="0" y="148"/>
                    <a:pt x="47" y="89"/>
                    <a:pt x="130" y="89"/>
                  </a:cubicBezTo>
                  <a:cubicBezTo>
                    <a:pt x="169" y="89"/>
                    <a:pt x="195" y="100"/>
                    <a:pt x="214" y="126"/>
                  </a:cubicBezTo>
                  <a:cubicBezTo>
                    <a:pt x="213" y="110"/>
                    <a:pt x="213" y="105"/>
                    <a:pt x="213" y="89"/>
                  </a:cubicBezTo>
                  <a:cubicBezTo>
                    <a:pt x="213" y="0"/>
                    <a:pt x="213" y="0"/>
                    <a:pt x="213" y="0"/>
                  </a:cubicBezTo>
                  <a:cubicBezTo>
                    <a:pt x="289" y="0"/>
                    <a:pt x="289" y="0"/>
                    <a:pt x="289" y="0"/>
                  </a:cubicBezTo>
                  <a:cubicBezTo>
                    <a:pt x="289" y="348"/>
                    <a:pt x="289" y="348"/>
                    <a:pt x="289" y="348"/>
                  </a:cubicBezTo>
                  <a:cubicBezTo>
                    <a:pt x="289" y="353"/>
                    <a:pt x="289" y="360"/>
                    <a:pt x="290" y="369"/>
                  </a:cubicBezTo>
                  <a:cubicBezTo>
                    <a:pt x="290" y="385"/>
                    <a:pt x="291" y="390"/>
                    <a:pt x="293" y="405"/>
                  </a:cubicBezTo>
                  <a:lnTo>
                    <a:pt x="221" y="405"/>
                  </a:lnTo>
                  <a:close/>
                  <a:moveTo>
                    <a:pt x="211" y="202"/>
                  </a:moveTo>
                  <a:cubicBezTo>
                    <a:pt x="202" y="169"/>
                    <a:pt x="177" y="148"/>
                    <a:pt x="147" y="148"/>
                  </a:cubicBezTo>
                  <a:cubicBezTo>
                    <a:pt x="104" y="148"/>
                    <a:pt x="76" y="184"/>
                    <a:pt x="76" y="249"/>
                  </a:cubicBezTo>
                  <a:cubicBezTo>
                    <a:pt x="76" y="314"/>
                    <a:pt x="98" y="347"/>
                    <a:pt x="133" y="347"/>
                  </a:cubicBezTo>
                  <a:cubicBezTo>
                    <a:pt x="154" y="347"/>
                    <a:pt x="177" y="334"/>
                    <a:pt x="195" y="312"/>
                  </a:cubicBezTo>
                  <a:cubicBezTo>
                    <a:pt x="204" y="300"/>
                    <a:pt x="216" y="275"/>
                    <a:pt x="216" y="241"/>
                  </a:cubicBezTo>
                  <a:cubicBezTo>
                    <a:pt x="216" y="219"/>
                    <a:pt x="215" y="215"/>
                    <a:pt x="211" y="20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27008" name="Freeform 32"/>
            <p:cNvSpPr>
              <a:spLocks noChangeAspect="1"/>
            </p:cNvSpPr>
            <p:nvPr/>
          </p:nvSpPr>
          <p:spPr bwMode="auto">
            <a:xfrm>
              <a:off x="1612" y="2647"/>
              <a:ext cx="794" cy="977"/>
            </a:xfrm>
            <a:custGeom>
              <a:avLst/>
              <a:gdLst>
                <a:gd name="T0" fmla="*/ 293 w 336"/>
                <a:gd name="T1" fmla="*/ 112 h 414"/>
                <a:gd name="T2" fmla="*/ 199 w 336"/>
                <a:gd name="T3" fmla="*/ 66 h 414"/>
                <a:gd name="T4" fmla="*/ 84 w 336"/>
                <a:gd name="T5" fmla="*/ 206 h 414"/>
                <a:gd name="T6" fmla="*/ 198 w 336"/>
                <a:gd name="T7" fmla="*/ 350 h 414"/>
                <a:gd name="T8" fmla="*/ 263 w 336"/>
                <a:gd name="T9" fmla="*/ 333 h 414"/>
                <a:gd name="T10" fmla="*/ 263 w 336"/>
                <a:gd name="T11" fmla="*/ 253 h 414"/>
                <a:gd name="T12" fmla="*/ 263 w 336"/>
                <a:gd name="T13" fmla="*/ 216 h 414"/>
                <a:gd name="T14" fmla="*/ 334 w 336"/>
                <a:gd name="T15" fmla="*/ 216 h 414"/>
                <a:gd name="T16" fmla="*/ 334 w 336"/>
                <a:gd name="T17" fmla="*/ 373 h 414"/>
                <a:gd name="T18" fmla="*/ 189 w 336"/>
                <a:gd name="T19" fmla="*/ 414 h 414"/>
                <a:gd name="T20" fmla="*/ 0 w 336"/>
                <a:gd name="T21" fmla="*/ 208 h 414"/>
                <a:gd name="T22" fmla="*/ 192 w 336"/>
                <a:gd name="T23" fmla="*/ 0 h 414"/>
                <a:gd name="T24" fmla="*/ 336 w 336"/>
                <a:gd name="T25" fmla="*/ 64 h 414"/>
                <a:gd name="T26" fmla="*/ 293 w 336"/>
                <a:gd name="T27" fmla="*/ 112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6" h="414">
                  <a:moveTo>
                    <a:pt x="293" y="112"/>
                  </a:moveTo>
                  <a:cubicBezTo>
                    <a:pt x="259" y="77"/>
                    <a:pt x="236" y="66"/>
                    <a:pt x="199" y="66"/>
                  </a:cubicBezTo>
                  <a:cubicBezTo>
                    <a:pt x="131" y="66"/>
                    <a:pt x="84" y="116"/>
                    <a:pt x="84" y="206"/>
                  </a:cubicBezTo>
                  <a:cubicBezTo>
                    <a:pt x="84" y="301"/>
                    <a:pt x="128" y="350"/>
                    <a:pt x="198" y="350"/>
                  </a:cubicBezTo>
                  <a:cubicBezTo>
                    <a:pt x="224" y="350"/>
                    <a:pt x="239" y="347"/>
                    <a:pt x="263" y="333"/>
                  </a:cubicBezTo>
                  <a:cubicBezTo>
                    <a:pt x="263" y="253"/>
                    <a:pt x="263" y="253"/>
                    <a:pt x="263" y="253"/>
                  </a:cubicBezTo>
                  <a:cubicBezTo>
                    <a:pt x="263" y="216"/>
                    <a:pt x="263" y="216"/>
                    <a:pt x="263" y="216"/>
                  </a:cubicBezTo>
                  <a:cubicBezTo>
                    <a:pt x="334" y="216"/>
                    <a:pt x="334" y="216"/>
                    <a:pt x="334" y="216"/>
                  </a:cubicBezTo>
                  <a:cubicBezTo>
                    <a:pt x="334" y="373"/>
                    <a:pt x="334" y="373"/>
                    <a:pt x="334" y="373"/>
                  </a:cubicBezTo>
                  <a:cubicBezTo>
                    <a:pt x="284" y="402"/>
                    <a:pt x="242" y="414"/>
                    <a:pt x="189" y="414"/>
                  </a:cubicBezTo>
                  <a:cubicBezTo>
                    <a:pt x="73" y="414"/>
                    <a:pt x="0" y="341"/>
                    <a:pt x="0" y="208"/>
                  </a:cubicBezTo>
                  <a:cubicBezTo>
                    <a:pt x="0" y="78"/>
                    <a:pt x="77" y="0"/>
                    <a:pt x="192" y="0"/>
                  </a:cubicBezTo>
                  <a:cubicBezTo>
                    <a:pt x="254" y="0"/>
                    <a:pt x="298" y="20"/>
                    <a:pt x="336" y="64"/>
                  </a:cubicBezTo>
                  <a:lnTo>
                    <a:pt x="293" y="1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27009" name="Freeform 33"/>
            <p:cNvSpPr>
              <a:spLocks noChangeAspect="1"/>
            </p:cNvSpPr>
            <p:nvPr/>
          </p:nvSpPr>
          <p:spPr bwMode="auto">
            <a:xfrm>
              <a:off x="2522" y="2878"/>
              <a:ext cx="640" cy="744"/>
            </a:xfrm>
            <a:custGeom>
              <a:avLst/>
              <a:gdLst>
                <a:gd name="T0" fmla="*/ 197 w 271"/>
                <a:gd name="T1" fmla="*/ 307 h 315"/>
                <a:gd name="T2" fmla="*/ 195 w 271"/>
                <a:gd name="T3" fmla="*/ 277 h 315"/>
                <a:gd name="T4" fmla="*/ 195 w 271"/>
                <a:gd name="T5" fmla="*/ 263 h 315"/>
                <a:gd name="T6" fmla="*/ 90 w 271"/>
                <a:gd name="T7" fmla="*/ 315 h 315"/>
                <a:gd name="T8" fmla="*/ 0 w 271"/>
                <a:gd name="T9" fmla="*/ 222 h 315"/>
                <a:gd name="T10" fmla="*/ 0 w 271"/>
                <a:gd name="T11" fmla="*/ 0 h 315"/>
                <a:gd name="T12" fmla="*/ 76 w 271"/>
                <a:gd name="T13" fmla="*/ 0 h 315"/>
                <a:gd name="T14" fmla="*/ 76 w 271"/>
                <a:gd name="T15" fmla="*/ 200 h 315"/>
                <a:gd name="T16" fmla="*/ 111 w 271"/>
                <a:gd name="T17" fmla="*/ 248 h 315"/>
                <a:gd name="T18" fmla="*/ 191 w 271"/>
                <a:gd name="T19" fmla="*/ 155 h 315"/>
                <a:gd name="T20" fmla="*/ 191 w 271"/>
                <a:gd name="T21" fmla="*/ 0 h 315"/>
                <a:gd name="T22" fmla="*/ 267 w 271"/>
                <a:gd name="T23" fmla="*/ 0 h 315"/>
                <a:gd name="T24" fmla="*/ 267 w 271"/>
                <a:gd name="T25" fmla="*/ 247 h 315"/>
                <a:gd name="T26" fmla="*/ 268 w 271"/>
                <a:gd name="T27" fmla="*/ 273 h 315"/>
                <a:gd name="T28" fmla="*/ 271 w 271"/>
                <a:gd name="T29" fmla="*/ 307 h 315"/>
                <a:gd name="T30" fmla="*/ 197 w 271"/>
                <a:gd name="T31" fmla="*/ 307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1" h="315">
                  <a:moveTo>
                    <a:pt x="197" y="307"/>
                  </a:moveTo>
                  <a:cubicBezTo>
                    <a:pt x="196" y="295"/>
                    <a:pt x="196" y="294"/>
                    <a:pt x="195" y="277"/>
                  </a:cubicBezTo>
                  <a:cubicBezTo>
                    <a:pt x="195" y="274"/>
                    <a:pt x="195" y="269"/>
                    <a:pt x="195" y="263"/>
                  </a:cubicBezTo>
                  <a:cubicBezTo>
                    <a:pt x="166" y="297"/>
                    <a:pt x="128" y="315"/>
                    <a:pt x="90" y="315"/>
                  </a:cubicBezTo>
                  <a:cubicBezTo>
                    <a:pt x="35" y="315"/>
                    <a:pt x="0" y="279"/>
                    <a:pt x="0" y="222"/>
                  </a:cubicBezTo>
                  <a:cubicBezTo>
                    <a:pt x="0" y="0"/>
                    <a:pt x="0" y="0"/>
                    <a:pt x="0" y="0"/>
                  </a:cubicBezTo>
                  <a:cubicBezTo>
                    <a:pt x="76" y="0"/>
                    <a:pt x="76" y="0"/>
                    <a:pt x="76" y="0"/>
                  </a:cubicBezTo>
                  <a:cubicBezTo>
                    <a:pt x="76" y="200"/>
                    <a:pt x="76" y="200"/>
                    <a:pt x="76" y="200"/>
                  </a:cubicBezTo>
                  <a:cubicBezTo>
                    <a:pt x="76" y="232"/>
                    <a:pt x="88" y="248"/>
                    <a:pt x="111" y="248"/>
                  </a:cubicBezTo>
                  <a:cubicBezTo>
                    <a:pt x="138" y="249"/>
                    <a:pt x="191" y="210"/>
                    <a:pt x="191" y="155"/>
                  </a:cubicBezTo>
                  <a:cubicBezTo>
                    <a:pt x="191" y="0"/>
                    <a:pt x="191" y="0"/>
                    <a:pt x="191" y="0"/>
                  </a:cubicBezTo>
                  <a:cubicBezTo>
                    <a:pt x="267" y="0"/>
                    <a:pt x="267" y="0"/>
                    <a:pt x="267" y="0"/>
                  </a:cubicBezTo>
                  <a:cubicBezTo>
                    <a:pt x="267" y="247"/>
                    <a:pt x="267" y="247"/>
                    <a:pt x="267" y="247"/>
                  </a:cubicBezTo>
                  <a:cubicBezTo>
                    <a:pt x="267" y="252"/>
                    <a:pt x="268" y="260"/>
                    <a:pt x="268" y="273"/>
                  </a:cubicBezTo>
                  <a:cubicBezTo>
                    <a:pt x="269" y="291"/>
                    <a:pt x="270" y="294"/>
                    <a:pt x="271" y="307"/>
                  </a:cubicBezTo>
                  <a:lnTo>
                    <a:pt x="197" y="30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27010" name="Freeform 34"/>
            <p:cNvSpPr>
              <a:spLocks noChangeAspect="1" noEditPoints="1"/>
            </p:cNvSpPr>
            <p:nvPr/>
          </p:nvSpPr>
          <p:spPr bwMode="auto">
            <a:xfrm>
              <a:off x="3271" y="2644"/>
              <a:ext cx="182" cy="959"/>
            </a:xfrm>
            <a:custGeom>
              <a:avLst/>
              <a:gdLst>
                <a:gd name="T0" fmla="*/ 0 w 182"/>
                <a:gd name="T1" fmla="*/ 165 h 959"/>
                <a:gd name="T2" fmla="*/ 0 w 182"/>
                <a:gd name="T3" fmla="*/ 0 h 959"/>
                <a:gd name="T4" fmla="*/ 182 w 182"/>
                <a:gd name="T5" fmla="*/ 0 h 959"/>
                <a:gd name="T6" fmla="*/ 182 w 182"/>
                <a:gd name="T7" fmla="*/ 165 h 959"/>
                <a:gd name="T8" fmla="*/ 0 w 182"/>
                <a:gd name="T9" fmla="*/ 165 h 959"/>
                <a:gd name="T10" fmla="*/ 2 w 182"/>
                <a:gd name="T11" fmla="*/ 959 h 959"/>
                <a:gd name="T12" fmla="*/ 2 w 182"/>
                <a:gd name="T13" fmla="*/ 234 h 959"/>
                <a:gd name="T14" fmla="*/ 177 w 182"/>
                <a:gd name="T15" fmla="*/ 234 h 959"/>
                <a:gd name="T16" fmla="*/ 177 w 182"/>
                <a:gd name="T17" fmla="*/ 959 h 959"/>
                <a:gd name="T18" fmla="*/ 2 w 182"/>
                <a:gd name="T19"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2" h="959">
                  <a:moveTo>
                    <a:pt x="0" y="165"/>
                  </a:moveTo>
                  <a:lnTo>
                    <a:pt x="0" y="0"/>
                  </a:lnTo>
                  <a:lnTo>
                    <a:pt x="182" y="0"/>
                  </a:lnTo>
                  <a:lnTo>
                    <a:pt x="182" y="165"/>
                  </a:lnTo>
                  <a:lnTo>
                    <a:pt x="0" y="165"/>
                  </a:lnTo>
                  <a:close/>
                  <a:moveTo>
                    <a:pt x="2" y="959"/>
                  </a:moveTo>
                  <a:lnTo>
                    <a:pt x="2" y="234"/>
                  </a:lnTo>
                  <a:lnTo>
                    <a:pt x="177" y="234"/>
                  </a:lnTo>
                  <a:lnTo>
                    <a:pt x="177" y="959"/>
                  </a:lnTo>
                  <a:lnTo>
                    <a:pt x="2" y="9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27011" name="Rectangle 35"/>
            <p:cNvSpPr>
              <a:spLocks noChangeAspect="1" noChangeArrowheads="1"/>
            </p:cNvSpPr>
            <p:nvPr/>
          </p:nvSpPr>
          <p:spPr bwMode="auto">
            <a:xfrm>
              <a:off x="3575" y="2644"/>
              <a:ext cx="178" cy="95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27012" name="Freeform 36"/>
            <p:cNvSpPr>
              <a:spLocks noChangeAspect="1"/>
            </p:cNvSpPr>
            <p:nvPr/>
          </p:nvSpPr>
          <p:spPr bwMode="auto">
            <a:xfrm>
              <a:off x="4629" y="2859"/>
              <a:ext cx="565" cy="763"/>
            </a:xfrm>
            <a:custGeom>
              <a:avLst/>
              <a:gdLst>
                <a:gd name="T0" fmla="*/ 117 w 239"/>
                <a:gd name="T1" fmla="*/ 323 h 323"/>
                <a:gd name="T2" fmla="*/ 0 w 239"/>
                <a:gd name="T3" fmla="*/ 292 h 323"/>
                <a:gd name="T4" fmla="*/ 24 w 239"/>
                <a:gd name="T5" fmla="*/ 235 h 323"/>
                <a:gd name="T6" fmla="*/ 113 w 239"/>
                <a:gd name="T7" fmla="*/ 265 h 323"/>
                <a:gd name="T8" fmla="*/ 162 w 239"/>
                <a:gd name="T9" fmla="*/ 229 h 323"/>
                <a:gd name="T10" fmla="*/ 113 w 239"/>
                <a:gd name="T11" fmla="*/ 191 h 323"/>
                <a:gd name="T12" fmla="*/ 50 w 239"/>
                <a:gd name="T13" fmla="*/ 175 h 323"/>
                <a:gd name="T14" fmla="*/ 13 w 239"/>
                <a:gd name="T15" fmla="*/ 103 h 323"/>
                <a:gd name="T16" fmla="*/ 133 w 239"/>
                <a:gd name="T17" fmla="*/ 0 h 323"/>
                <a:gd name="T18" fmla="*/ 239 w 239"/>
                <a:gd name="T19" fmla="*/ 26 h 323"/>
                <a:gd name="T20" fmla="*/ 219 w 239"/>
                <a:gd name="T21" fmla="*/ 86 h 323"/>
                <a:gd name="T22" fmla="*/ 136 w 239"/>
                <a:gd name="T23" fmla="*/ 60 h 323"/>
                <a:gd name="T24" fmla="*/ 89 w 239"/>
                <a:gd name="T25" fmla="*/ 95 h 323"/>
                <a:gd name="T26" fmla="*/ 102 w 239"/>
                <a:gd name="T27" fmla="*/ 118 h 323"/>
                <a:gd name="T28" fmla="*/ 118 w 239"/>
                <a:gd name="T29" fmla="*/ 123 h 323"/>
                <a:gd name="T30" fmla="*/ 138 w 239"/>
                <a:gd name="T31" fmla="*/ 126 h 323"/>
                <a:gd name="T32" fmla="*/ 239 w 239"/>
                <a:gd name="T33" fmla="*/ 218 h 323"/>
                <a:gd name="T34" fmla="*/ 117 w 239"/>
                <a:gd name="T35" fmla="*/ 323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9" h="323">
                  <a:moveTo>
                    <a:pt x="117" y="323"/>
                  </a:moveTo>
                  <a:cubicBezTo>
                    <a:pt x="75" y="323"/>
                    <a:pt x="35" y="313"/>
                    <a:pt x="0" y="292"/>
                  </a:cubicBezTo>
                  <a:cubicBezTo>
                    <a:pt x="24" y="235"/>
                    <a:pt x="24" y="235"/>
                    <a:pt x="24" y="235"/>
                  </a:cubicBezTo>
                  <a:cubicBezTo>
                    <a:pt x="59" y="257"/>
                    <a:pt x="84" y="265"/>
                    <a:pt x="113" y="265"/>
                  </a:cubicBezTo>
                  <a:cubicBezTo>
                    <a:pt x="144" y="265"/>
                    <a:pt x="162" y="252"/>
                    <a:pt x="162" y="229"/>
                  </a:cubicBezTo>
                  <a:cubicBezTo>
                    <a:pt x="162" y="207"/>
                    <a:pt x="149" y="197"/>
                    <a:pt x="113" y="191"/>
                  </a:cubicBezTo>
                  <a:cubicBezTo>
                    <a:pt x="72" y="186"/>
                    <a:pt x="66" y="184"/>
                    <a:pt x="50" y="175"/>
                  </a:cubicBezTo>
                  <a:cubicBezTo>
                    <a:pt x="27" y="161"/>
                    <a:pt x="13" y="134"/>
                    <a:pt x="13" y="103"/>
                  </a:cubicBezTo>
                  <a:cubicBezTo>
                    <a:pt x="13" y="39"/>
                    <a:pt x="59" y="0"/>
                    <a:pt x="133" y="0"/>
                  </a:cubicBezTo>
                  <a:cubicBezTo>
                    <a:pt x="173" y="0"/>
                    <a:pt x="209" y="8"/>
                    <a:pt x="239" y="26"/>
                  </a:cubicBezTo>
                  <a:cubicBezTo>
                    <a:pt x="219" y="86"/>
                    <a:pt x="219" y="86"/>
                    <a:pt x="219" y="86"/>
                  </a:cubicBezTo>
                  <a:cubicBezTo>
                    <a:pt x="186" y="67"/>
                    <a:pt x="164" y="60"/>
                    <a:pt x="136" y="60"/>
                  </a:cubicBezTo>
                  <a:cubicBezTo>
                    <a:pt x="105" y="60"/>
                    <a:pt x="89" y="72"/>
                    <a:pt x="89" y="95"/>
                  </a:cubicBezTo>
                  <a:cubicBezTo>
                    <a:pt x="89" y="106"/>
                    <a:pt x="94" y="113"/>
                    <a:pt x="102" y="118"/>
                  </a:cubicBezTo>
                  <a:cubicBezTo>
                    <a:pt x="107" y="120"/>
                    <a:pt x="112" y="122"/>
                    <a:pt x="118" y="123"/>
                  </a:cubicBezTo>
                  <a:cubicBezTo>
                    <a:pt x="122" y="124"/>
                    <a:pt x="129" y="125"/>
                    <a:pt x="138" y="126"/>
                  </a:cubicBezTo>
                  <a:cubicBezTo>
                    <a:pt x="209" y="135"/>
                    <a:pt x="239" y="163"/>
                    <a:pt x="239" y="218"/>
                  </a:cubicBezTo>
                  <a:cubicBezTo>
                    <a:pt x="239" y="284"/>
                    <a:pt x="194" y="323"/>
                    <a:pt x="117" y="3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ltLang="en-US"/>
              <a:t>© CITY &amp; GUILDS</a:t>
            </a:r>
          </a:p>
        </p:txBody>
      </p:sp>
    </p:spTree>
    <p:extLst>
      <p:ext uri="{BB962C8B-B14F-4D97-AF65-F5344CB8AC3E}">
        <p14:creationId xmlns:p14="http://schemas.microsoft.com/office/powerpoint/2010/main" val="31809700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en-GB" altLang="en-US"/>
              <a:t>© CITY &amp; GUILDS</a:t>
            </a:r>
          </a:p>
        </p:txBody>
      </p:sp>
    </p:spTree>
    <p:extLst>
      <p:ext uri="{BB962C8B-B14F-4D97-AF65-F5344CB8AC3E}">
        <p14:creationId xmlns:p14="http://schemas.microsoft.com/office/powerpoint/2010/main" val="35346000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57188" y="1341438"/>
            <a:ext cx="4143375" cy="471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52963" y="1341438"/>
            <a:ext cx="4144962" cy="471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a:defRPr/>
            </a:lvl1pPr>
          </a:lstStyle>
          <a:p>
            <a:r>
              <a:rPr lang="en-GB" altLang="en-US"/>
              <a:t>© CITY &amp; GUILDS</a:t>
            </a:r>
          </a:p>
        </p:txBody>
      </p:sp>
    </p:spTree>
    <p:extLst>
      <p:ext uri="{BB962C8B-B14F-4D97-AF65-F5344CB8AC3E}">
        <p14:creationId xmlns:p14="http://schemas.microsoft.com/office/powerpoint/2010/main" val="34069738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6"/>
          <p:cNvSpPr>
            <a:spLocks noGrp="1"/>
          </p:cNvSpPr>
          <p:nvPr>
            <p:ph type="ftr" sz="quarter" idx="10"/>
          </p:nvPr>
        </p:nvSpPr>
        <p:spPr/>
        <p:txBody>
          <a:bodyPr/>
          <a:lstStyle>
            <a:lvl1pPr>
              <a:defRPr/>
            </a:lvl1pPr>
          </a:lstStyle>
          <a:p>
            <a:r>
              <a:rPr lang="en-GB" altLang="en-US"/>
              <a:t>© CITY &amp; GUILDS</a:t>
            </a:r>
          </a:p>
        </p:txBody>
      </p:sp>
    </p:spTree>
    <p:extLst>
      <p:ext uri="{BB962C8B-B14F-4D97-AF65-F5344CB8AC3E}">
        <p14:creationId xmlns:p14="http://schemas.microsoft.com/office/powerpoint/2010/main" val="40324884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lvl1pPr>
              <a:defRPr/>
            </a:lvl1pPr>
          </a:lstStyle>
          <a:p>
            <a:r>
              <a:rPr lang="en-GB" altLang="en-US"/>
              <a:t>© CITY &amp; GUILDS</a:t>
            </a:r>
          </a:p>
        </p:txBody>
      </p:sp>
    </p:spTree>
    <p:extLst>
      <p:ext uri="{BB962C8B-B14F-4D97-AF65-F5344CB8AC3E}">
        <p14:creationId xmlns:p14="http://schemas.microsoft.com/office/powerpoint/2010/main" val="613691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ltLang="en-US"/>
              <a:t>© CITY &amp; GUILDS</a:t>
            </a:r>
          </a:p>
        </p:txBody>
      </p:sp>
    </p:spTree>
    <p:extLst>
      <p:ext uri="{BB962C8B-B14F-4D97-AF65-F5344CB8AC3E}">
        <p14:creationId xmlns:p14="http://schemas.microsoft.com/office/powerpoint/2010/main" val="27883441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GB" altLang="en-US"/>
              <a:t>© CITY &amp; GUILDS</a:t>
            </a:r>
          </a:p>
        </p:txBody>
      </p:sp>
    </p:spTree>
    <p:extLst>
      <p:ext uri="{BB962C8B-B14F-4D97-AF65-F5344CB8AC3E}">
        <p14:creationId xmlns:p14="http://schemas.microsoft.com/office/powerpoint/2010/main" val="10783872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GB" altLang="en-US"/>
              <a:t>© CITY &amp; GUILDS</a:t>
            </a:r>
          </a:p>
        </p:txBody>
      </p:sp>
    </p:spTree>
    <p:extLst>
      <p:ext uri="{BB962C8B-B14F-4D97-AF65-F5344CB8AC3E}">
        <p14:creationId xmlns:p14="http://schemas.microsoft.com/office/powerpoint/2010/main" val="24075436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GB" altLang="en-US"/>
              <a:t>© CITY &amp; GUILDS</a:t>
            </a:r>
          </a:p>
        </p:txBody>
      </p:sp>
    </p:spTree>
    <p:extLst>
      <p:ext uri="{BB962C8B-B14F-4D97-AF65-F5344CB8AC3E}">
        <p14:creationId xmlns:p14="http://schemas.microsoft.com/office/powerpoint/2010/main" val="38741442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ltLang="en-US"/>
              <a:t>© CITY &amp; GUILDS</a:t>
            </a:r>
          </a:p>
        </p:txBody>
      </p:sp>
    </p:spTree>
    <p:extLst>
      <p:ext uri="{BB962C8B-B14F-4D97-AF65-F5344CB8AC3E}">
        <p14:creationId xmlns:p14="http://schemas.microsoft.com/office/powerpoint/2010/main" val="6128346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8138" y="266700"/>
            <a:ext cx="2109787" cy="57864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57188" y="266700"/>
            <a:ext cx="6178550" cy="57864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ltLang="en-US"/>
              <a:t>© CITY &amp; GUILDS</a:t>
            </a:r>
          </a:p>
        </p:txBody>
      </p:sp>
    </p:spTree>
    <p:extLst>
      <p:ext uri="{BB962C8B-B14F-4D97-AF65-F5344CB8AC3E}">
        <p14:creationId xmlns:p14="http://schemas.microsoft.com/office/powerpoint/2010/main" val="10462133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Footer Placeholder 3"/>
          <p:cNvSpPr>
            <a:spLocks noGrp="1"/>
          </p:cNvSpPr>
          <p:nvPr>
            <p:ph type="ftr" sz="quarter" idx="10"/>
          </p:nvPr>
        </p:nvSpPr>
        <p:spPr/>
        <p:txBody>
          <a:bodyPr/>
          <a:lstStyle>
            <a:lvl1pPr>
              <a:defRPr/>
            </a:lvl1pPr>
          </a:lstStyle>
          <a:p>
            <a:r>
              <a:rPr lang="en-GB" altLang="en-US"/>
              <a:t>© CITY &amp; GUILDS</a:t>
            </a:r>
          </a:p>
        </p:txBody>
      </p:sp>
    </p:spTree>
    <p:extLst>
      <p:ext uri="{BB962C8B-B14F-4D97-AF65-F5344CB8AC3E}">
        <p14:creationId xmlns:p14="http://schemas.microsoft.com/office/powerpoint/2010/main" val="28273284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ltLang="en-US"/>
              <a:t>© CITY &amp; GUILDS</a:t>
            </a:r>
          </a:p>
        </p:txBody>
      </p:sp>
    </p:spTree>
    <p:extLst>
      <p:ext uri="{BB962C8B-B14F-4D97-AF65-F5344CB8AC3E}">
        <p14:creationId xmlns:p14="http://schemas.microsoft.com/office/powerpoint/2010/main" val="121344564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en-GB" altLang="en-US"/>
              <a:t>© CITY &amp; GUILDS</a:t>
            </a:r>
          </a:p>
        </p:txBody>
      </p:sp>
    </p:spTree>
    <p:extLst>
      <p:ext uri="{BB962C8B-B14F-4D97-AF65-F5344CB8AC3E}">
        <p14:creationId xmlns:p14="http://schemas.microsoft.com/office/powerpoint/2010/main" val="28538709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643438" y="1341438"/>
            <a:ext cx="2003425" cy="471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799263" y="1341438"/>
            <a:ext cx="2005012" cy="471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a:defRPr/>
            </a:lvl1pPr>
          </a:lstStyle>
          <a:p>
            <a:r>
              <a:rPr lang="en-GB" altLang="en-US"/>
              <a:t>© CITY &amp; GUILDS</a:t>
            </a:r>
          </a:p>
        </p:txBody>
      </p:sp>
    </p:spTree>
    <p:extLst>
      <p:ext uri="{BB962C8B-B14F-4D97-AF65-F5344CB8AC3E}">
        <p14:creationId xmlns:p14="http://schemas.microsoft.com/office/powerpoint/2010/main" val="19422670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6"/>
          <p:cNvSpPr>
            <a:spLocks noGrp="1"/>
          </p:cNvSpPr>
          <p:nvPr>
            <p:ph type="ftr" sz="quarter" idx="10"/>
          </p:nvPr>
        </p:nvSpPr>
        <p:spPr/>
        <p:txBody>
          <a:bodyPr/>
          <a:lstStyle>
            <a:lvl1pPr>
              <a:defRPr/>
            </a:lvl1pPr>
          </a:lstStyle>
          <a:p>
            <a:r>
              <a:rPr lang="en-GB" altLang="en-US"/>
              <a:t>© CITY &amp; GUILDS</a:t>
            </a:r>
          </a:p>
        </p:txBody>
      </p:sp>
    </p:spTree>
    <p:extLst>
      <p:ext uri="{BB962C8B-B14F-4D97-AF65-F5344CB8AC3E}">
        <p14:creationId xmlns:p14="http://schemas.microsoft.com/office/powerpoint/2010/main" val="876778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en-GB" altLang="en-US"/>
              <a:t>© CITY &amp; GUILDS</a:t>
            </a:r>
          </a:p>
        </p:txBody>
      </p:sp>
    </p:spTree>
    <p:extLst>
      <p:ext uri="{BB962C8B-B14F-4D97-AF65-F5344CB8AC3E}">
        <p14:creationId xmlns:p14="http://schemas.microsoft.com/office/powerpoint/2010/main" val="395647763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lvl1pPr>
              <a:defRPr/>
            </a:lvl1pPr>
          </a:lstStyle>
          <a:p>
            <a:r>
              <a:rPr lang="en-GB" altLang="en-US"/>
              <a:t>© CITY &amp; GUILDS</a:t>
            </a:r>
          </a:p>
        </p:txBody>
      </p:sp>
    </p:spTree>
    <p:extLst>
      <p:ext uri="{BB962C8B-B14F-4D97-AF65-F5344CB8AC3E}">
        <p14:creationId xmlns:p14="http://schemas.microsoft.com/office/powerpoint/2010/main" val="29775717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GB" altLang="en-US"/>
              <a:t>© CITY &amp; GUILDS</a:t>
            </a:r>
          </a:p>
        </p:txBody>
      </p:sp>
    </p:spTree>
    <p:extLst>
      <p:ext uri="{BB962C8B-B14F-4D97-AF65-F5344CB8AC3E}">
        <p14:creationId xmlns:p14="http://schemas.microsoft.com/office/powerpoint/2010/main" val="34524219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GB" altLang="en-US"/>
              <a:t>© CITY &amp; GUILDS</a:t>
            </a:r>
          </a:p>
        </p:txBody>
      </p:sp>
    </p:spTree>
    <p:extLst>
      <p:ext uri="{BB962C8B-B14F-4D97-AF65-F5344CB8AC3E}">
        <p14:creationId xmlns:p14="http://schemas.microsoft.com/office/powerpoint/2010/main" val="217046393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GB" altLang="en-US"/>
              <a:t>© CITY &amp; GUILDS</a:t>
            </a:r>
          </a:p>
        </p:txBody>
      </p:sp>
    </p:spTree>
    <p:extLst>
      <p:ext uri="{BB962C8B-B14F-4D97-AF65-F5344CB8AC3E}">
        <p14:creationId xmlns:p14="http://schemas.microsoft.com/office/powerpoint/2010/main" val="241643630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ltLang="en-US"/>
              <a:t>© CITY &amp; GUILDS</a:t>
            </a:r>
          </a:p>
        </p:txBody>
      </p:sp>
    </p:spTree>
    <p:extLst>
      <p:ext uri="{BB962C8B-B14F-4D97-AF65-F5344CB8AC3E}">
        <p14:creationId xmlns:p14="http://schemas.microsoft.com/office/powerpoint/2010/main" val="1698785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2900" y="266700"/>
            <a:ext cx="2111375" cy="57864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57188" y="266700"/>
            <a:ext cx="6183312" cy="57864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ltLang="en-US"/>
              <a:t>© CITY &amp; GUILDS</a:t>
            </a:r>
          </a:p>
        </p:txBody>
      </p:sp>
    </p:spTree>
    <p:extLst>
      <p:ext uri="{BB962C8B-B14F-4D97-AF65-F5344CB8AC3E}">
        <p14:creationId xmlns:p14="http://schemas.microsoft.com/office/powerpoint/2010/main" val="428305363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357188" y="266700"/>
            <a:ext cx="3783012" cy="338138"/>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4643438" y="1341438"/>
            <a:ext cx="2003425" cy="471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799263" y="1341438"/>
            <a:ext cx="2005012" cy="471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a:xfrm>
            <a:off x="357188" y="6456363"/>
            <a:ext cx="2895600" cy="215900"/>
          </a:xfrm>
        </p:spPr>
        <p:txBody>
          <a:bodyPr/>
          <a:lstStyle>
            <a:lvl1pPr>
              <a:defRPr/>
            </a:lvl1pPr>
          </a:lstStyle>
          <a:p>
            <a:r>
              <a:rPr lang="en-GB" altLang="en-US"/>
              <a:t>© CITY &amp; GUILDS</a:t>
            </a:r>
          </a:p>
        </p:txBody>
      </p:sp>
    </p:spTree>
    <p:extLst>
      <p:ext uri="{BB962C8B-B14F-4D97-AF65-F5344CB8AC3E}">
        <p14:creationId xmlns:p14="http://schemas.microsoft.com/office/powerpoint/2010/main" val="11101827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57188" y="1341438"/>
            <a:ext cx="4143375" cy="471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52963" y="1341438"/>
            <a:ext cx="4144962" cy="471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a:defRPr/>
            </a:lvl1pPr>
          </a:lstStyle>
          <a:p>
            <a:r>
              <a:rPr lang="en-GB" altLang="en-US"/>
              <a:t>© CITY &amp; GUILDS</a:t>
            </a:r>
          </a:p>
        </p:txBody>
      </p:sp>
    </p:spTree>
    <p:extLst>
      <p:ext uri="{BB962C8B-B14F-4D97-AF65-F5344CB8AC3E}">
        <p14:creationId xmlns:p14="http://schemas.microsoft.com/office/powerpoint/2010/main" val="3073538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6"/>
          <p:cNvSpPr>
            <a:spLocks noGrp="1"/>
          </p:cNvSpPr>
          <p:nvPr>
            <p:ph type="ftr" sz="quarter" idx="10"/>
          </p:nvPr>
        </p:nvSpPr>
        <p:spPr/>
        <p:txBody>
          <a:bodyPr/>
          <a:lstStyle>
            <a:lvl1pPr>
              <a:defRPr/>
            </a:lvl1pPr>
          </a:lstStyle>
          <a:p>
            <a:r>
              <a:rPr lang="en-GB" altLang="en-US"/>
              <a:t>© CITY &amp; GUILDS</a:t>
            </a:r>
          </a:p>
        </p:txBody>
      </p:sp>
    </p:spTree>
    <p:extLst>
      <p:ext uri="{BB962C8B-B14F-4D97-AF65-F5344CB8AC3E}">
        <p14:creationId xmlns:p14="http://schemas.microsoft.com/office/powerpoint/2010/main" val="3742592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lvl1pPr>
              <a:defRPr/>
            </a:lvl1pPr>
          </a:lstStyle>
          <a:p>
            <a:r>
              <a:rPr lang="en-GB" altLang="en-US"/>
              <a:t>© CITY &amp; GUILDS</a:t>
            </a:r>
          </a:p>
        </p:txBody>
      </p:sp>
    </p:spTree>
    <p:extLst>
      <p:ext uri="{BB962C8B-B14F-4D97-AF65-F5344CB8AC3E}">
        <p14:creationId xmlns:p14="http://schemas.microsoft.com/office/powerpoint/2010/main" val="3218188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GB" altLang="en-US"/>
              <a:t>© CITY &amp; GUILDS</a:t>
            </a:r>
          </a:p>
        </p:txBody>
      </p:sp>
    </p:spTree>
    <p:extLst>
      <p:ext uri="{BB962C8B-B14F-4D97-AF65-F5344CB8AC3E}">
        <p14:creationId xmlns:p14="http://schemas.microsoft.com/office/powerpoint/2010/main" val="23544623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GB" altLang="en-US"/>
              <a:t>© CITY &amp; GUILDS</a:t>
            </a:r>
          </a:p>
        </p:txBody>
      </p:sp>
    </p:spTree>
    <p:extLst>
      <p:ext uri="{BB962C8B-B14F-4D97-AF65-F5344CB8AC3E}">
        <p14:creationId xmlns:p14="http://schemas.microsoft.com/office/powerpoint/2010/main" val="3025693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GB" altLang="en-US"/>
              <a:t>© CITY &amp; GUILDS</a:t>
            </a:r>
          </a:p>
        </p:txBody>
      </p:sp>
    </p:spTree>
    <p:extLst>
      <p:ext uri="{BB962C8B-B14F-4D97-AF65-F5344CB8AC3E}">
        <p14:creationId xmlns:p14="http://schemas.microsoft.com/office/powerpoint/2010/main" val="2826678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57188" y="266700"/>
            <a:ext cx="3783012" cy="3381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36000" tIns="36000" rIns="36000" bIns="0" numCol="1" anchor="ctr" anchorCtr="0" compatLnSpc="1">
            <a:prstTxWarp prst="textNoShape">
              <a:avLst/>
            </a:prstTxWarp>
            <a:spAutoFit/>
          </a:bodyPr>
          <a:lstStyle/>
          <a:p>
            <a:pPr lvl="0"/>
            <a:r>
              <a:rPr lang="en-GB" altLang="en-US" smtClean="0"/>
              <a:t>CLICK TO EDIT MASTER</a:t>
            </a:r>
          </a:p>
        </p:txBody>
      </p:sp>
      <p:sp>
        <p:nvSpPr>
          <p:cNvPr id="1027" name="Rectangle 3"/>
          <p:cNvSpPr>
            <a:spLocks noGrp="1" noChangeArrowheads="1"/>
          </p:cNvSpPr>
          <p:nvPr>
            <p:ph type="body" idx="1"/>
          </p:nvPr>
        </p:nvSpPr>
        <p:spPr bwMode="auto">
          <a:xfrm>
            <a:off x="357188" y="1341438"/>
            <a:ext cx="8440737" cy="471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31" name="Rectangle 7"/>
          <p:cNvSpPr>
            <a:spLocks noGrp="1" noChangeArrowheads="1"/>
          </p:cNvSpPr>
          <p:nvPr>
            <p:ph type="ftr" sz="quarter" idx="3"/>
          </p:nvPr>
        </p:nvSpPr>
        <p:spPr bwMode="auto">
          <a:xfrm>
            <a:off x="357188" y="6456363"/>
            <a:ext cx="2895600"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sz="900" b="1">
                <a:solidFill>
                  <a:srgbClr val="BBB1A5"/>
                </a:solidFill>
              </a:defRPr>
            </a:lvl1pPr>
          </a:lstStyle>
          <a:p>
            <a:r>
              <a:rPr lang="en-GB" altLang="en-US"/>
              <a:t>© CITY &amp; GUILDS</a:t>
            </a:r>
          </a:p>
        </p:txBody>
      </p:sp>
      <p:sp>
        <p:nvSpPr>
          <p:cNvPr id="1032" name="Line 8"/>
          <p:cNvSpPr>
            <a:spLocks noChangeShapeType="1"/>
          </p:cNvSpPr>
          <p:nvPr/>
        </p:nvSpPr>
        <p:spPr bwMode="auto">
          <a:xfrm>
            <a:off x="357188" y="1125538"/>
            <a:ext cx="8432800" cy="0"/>
          </a:xfrm>
          <a:prstGeom prst="line">
            <a:avLst/>
          </a:prstGeom>
          <a:noFill/>
          <a:ln w="12700">
            <a:solidFill>
              <a:srgbClr val="BBB1A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34" name="Group 10"/>
          <p:cNvGrpSpPr>
            <a:grpSpLocks noChangeAspect="1"/>
          </p:cNvGrpSpPr>
          <p:nvPr/>
        </p:nvGrpSpPr>
        <p:grpSpPr bwMode="auto">
          <a:xfrm>
            <a:off x="7962900" y="369888"/>
            <a:ext cx="812800" cy="503237"/>
            <a:chOff x="1610" y="2840"/>
            <a:chExt cx="2130" cy="1318"/>
          </a:xfrm>
        </p:grpSpPr>
        <p:sp>
          <p:nvSpPr>
            <p:cNvPr id="1035" name="Freeform 11"/>
            <p:cNvSpPr>
              <a:spLocks noChangeAspect="1" noEditPoints="1"/>
            </p:cNvSpPr>
            <p:nvPr/>
          </p:nvSpPr>
          <p:spPr bwMode="auto">
            <a:xfrm>
              <a:off x="2891" y="2840"/>
              <a:ext cx="849" cy="713"/>
            </a:xfrm>
            <a:custGeom>
              <a:avLst/>
              <a:gdLst>
                <a:gd name="T0" fmla="*/ 613 w 634"/>
                <a:gd name="T1" fmla="*/ 369 h 532"/>
                <a:gd name="T2" fmla="*/ 603 w 634"/>
                <a:gd name="T3" fmla="*/ 382 h 532"/>
                <a:gd name="T4" fmla="*/ 576 w 634"/>
                <a:gd name="T5" fmla="*/ 397 h 532"/>
                <a:gd name="T6" fmla="*/ 511 w 634"/>
                <a:gd name="T7" fmla="*/ 406 h 532"/>
                <a:gd name="T8" fmla="*/ 481 w 634"/>
                <a:gd name="T9" fmla="*/ 392 h 532"/>
                <a:gd name="T10" fmla="*/ 380 w 634"/>
                <a:gd name="T11" fmla="*/ 389 h 532"/>
                <a:gd name="T12" fmla="*/ 401 w 634"/>
                <a:gd name="T13" fmla="*/ 502 h 532"/>
                <a:gd name="T14" fmla="*/ 452 w 634"/>
                <a:gd name="T15" fmla="*/ 501 h 532"/>
                <a:gd name="T16" fmla="*/ 464 w 634"/>
                <a:gd name="T17" fmla="*/ 526 h 532"/>
                <a:gd name="T18" fmla="*/ 367 w 634"/>
                <a:gd name="T19" fmla="*/ 532 h 532"/>
                <a:gd name="T20" fmla="*/ 340 w 634"/>
                <a:gd name="T21" fmla="*/ 485 h 532"/>
                <a:gd name="T22" fmla="*/ 320 w 634"/>
                <a:gd name="T23" fmla="*/ 429 h 532"/>
                <a:gd name="T24" fmla="*/ 253 w 634"/>
                <a:gd name="T25" fmla="*/ 473 h 532"/>
                <a:gd name="T26" fmla="*/ 195 w 634"/>
                <a:gd name="T27" fmla="*/ 499 h 532"/>
                <a:gd name="T28" fmla="*/ 232 w 634"/>
                <a:gd name="T29" fmla="*/ 499 h 532"/>
                <a:gd name="T30" fmla="*/ 247 w 634"/>
                <a:gd name="T31" fmla="*/ 516 h 532"/>
                <a:gd name="T32" fmla="*/ 243 w 634"/>
                <a:gd name="T33" fmla="*/ 532 h 532"/>
                <a:gd name="T34" fmla="*/ 159 w 634"/>
                <a:gd name="T35" fmla="*/ 491 h 532"/>
                <a:gd name="T36" fmla="*/ 156 w 634"/>
                <a:gd name="T37" fmla="*/ 458 h 532"/>
                <a:gd name="T38" fmla="*/ 235 w 634"/>
                <a:gd name="T39" fmla="*/ 376 h 532"/>
                <a:gd name="T40" fmla="*/ 110 w 634"/>
                <a:gd name="T41" fmla="*/ 181 h 532"/>
                <a:gd name="T42" fmla="*/ 280 w 634"/>
                <a:gd name="T43" fmla="*/ 87 h 532"/>
                <a:gd name="T44" fmla="*/ 300 w 634"/>
                <a:gd name="T45" fmla="*/ 249 h 532"/>
                <a:gd name="T46" fmla="*/ 261 w 634"/>
                <a:gd name="T47" fmla="*/ 274 h 532"/>
                <a:gd name="T48" fmla="*/ 151 w 634"/>
                <a:gd name="T49" fmla="*/ 207 h 532"/>
                <a:gd name="T50" fmla="*/ 227 w 634"/>
                <a:gd name="T51" fmla="*/ 345 h 532"/>
                <a:gd name="T52" fmla="*/ 357 w 634"/>
                <a:gd name="T53" fmla="*/ 291 h 532"/>
                <a:gd name="T54" fmla="*/ 323 w 634"/>
                <a:gd name="T55" fmla="*/ 268 h 532"/>
                <a:gd name="T56" fmla="*/ 347 w 634"/>
                <a:gd name="T57" fmla="*/ 187 h 532"/>
                <a:gd name="T58" fmla="*/ 334 w 634"/>
                <a:gd name="T59" fmla="*/ 136 h 532"/>
                <a:gd name="T60" fmla="*/ 434 w 634"/>
                <a:gd name="T61" fmla="*/ 109 h 532"/>
                <a:gd name="T62" fmla="*/ 504 w 634"/>
                <a:gd name="T63" fmla="*/ 133 h 532"/>
                <a:gd name="T64" fmla="*/ 529 w 634"/>
                <a:gd name="T65" fmla="*/ 182 h 532"/>
                <a:gd name="T66" fmla="*/ 484 w 634"/>
                <a:gd name="T67" fmla="*/ 183 h 532"/>
                <a:gd name="T68" fmla="*/ 536 w 634"/>
                <a:gd name="T69" fmla="*/ 195 h 532"/>
                <a:gd name="T70" fmla="*/ 492 w 634"/>
                <a:gd name="T71" fmla="*/ 193 h 532"/>
                <a:gd name="T72" fmla="*/ 518 w 634"/>
                <a:gd name="T73" fmla="*/ 207 h 532"/>
                <a:gd name="T74" fmla="*/ 509 w 634"/>
                <a:gd name="T75" fmla="*/ 239 h 532"/>
                <a:gd name="T76" fmla="*/ 530 w 634"/>
                <a:gd name="T77" fmla="*/ 273 h 532"/>
                <a:gd name="T78" fmla="*/ 563 w 634"/>
                <a:gd name="T79" fmla="*/ 238 h 532"/>
                <a:gd name="T80" fmla="*/ 596 w 634"/>
                <a:gd name="T81" fmla="*/ 211 h 532"/>
                <a:gd name="T82" fmla="*/ 619 w 634"/>
                <a:gd name="T83" fmla="*/ 230 h 532"/>
                <a:gd name="T84" fmla="*/ 620 w 634"/>
                <a:gd name="T85" fmla="*/ 268 h 532"/>
                <a:gd name="T86" fmla="*/ 582 w 634"/>
                <a:gd name="T87" fmla="*/ 292 h 532"/>
                <a:gd name="T88" fmla="*/ 584 w 634"/>
                <a:gd name="T89" fmla="*/ 316 h 532"/>
                <a:gd name="T90" fmla="*/ 515 w 634"/>
                <a:gd name="T91" fmla="*/ 330 h 532"/>
                <a:gd name="T92" fmla="*/ 602 w 634"/>
                <a:gd name="T93" fmla="*/ 338 h 532"/>
                <a:gd name="T94" fmla="*/ 120 w 634"/>
                <a:gd name="T95" fmla="*/ 86 h 532"/>
                <a:gd name="T96" fmla="*/ 171 w 634"/>
                <a:gd name="T97" fmla="*/ 34 h 532"/>
                <a:gd name="T98" fmla="*/ 489 w 634"/>
                <a:gd name="T99" fmla="*/ 141 h 532"/>
                <a:gd name="T100" fmla="*/ 488 w 634"/>
                <a:gd name="T101" fmla="*/ 150 h 532"/>
                <a:gd name="T102" fmla="*/ 537 w 634"/>
                <a:gd name="T103" fmla="*/ 157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34" h="532">
                  <a:moveTo>
                    <a:pt x="627" y="370"/>
                  </a:moveTo>
                  <a:cubicBezTo>
                    <a:pt x="627" y="370"/>
                    <a:pt x="624" y="363"/>
                    <a:pt x="619" y="363"/>
                  </a:cubicBezTo>
                  <a:cubicBezTo>
                    <a:pt x="619" y="366"/>
                    <a:pt x="617" y="369"/>
                    <a:pt x="613" y="369"/>
                  </a:cubicBezTo>
                  <a:cubicBezTo>
                    <a:pt x="614" y="371"/>
                    <a:pt x="613" y="373"/>
                    <a:pt x="612" y="374"/>
                  </a:cubicBezTo>
                  <a:cubicBezTo>
                    <a:pt x="615" y="389"/>
                    <a:pt x="605" y="391"/>
                    <a:pt x="605" y="391"/>
                  </a:cubicBezTo>
                  <a:cubicBezTo>
                    <a:pt x="605" y="391"/>
                    <a:pt x="606" y="384"/>
                    <a:pt x="603" y="382"/>
                  </a:cubicBezTo>
                  <a:cubicBezTo>
                    <a:pt x="599" y="383"/>
                    <a:pt x="596" y="383"/>
                    <a:pt x="593" y="382"/>
                  </a:cubicBezTo>
                  <a:cubicBezTo>
                    <a:pt x="592" y="383"/>
                    <a:pt x="591" y="385"/>
                    <a:pt x="587" y="385"/>
                  </a:cubicBezTo>
                  <a:cubicBezTo>
                    <a:pt x="587" y="397"/>
                    <a:pt x="576" y="397"/>
                    <a:pt x="576" y="397"/>
                  </a:cubicBezTo>
                  <a:cubicBezTo>
                    <a:pt x="576" y="397"/>
                    <a:pt x="579" y="390"/>
                    <a:pt x="578" y="387"/>
                  </a:cubicBezTo>
                  <a:cubicBezTo>
                    <a:pt x="573" y="386"/>
                    <a:pt x="567" y="383"/>
                    <a:pt x="566" y="377"/>
                  </a:cubicBezTo>
                  <a:cubicBezTo>
                    <a:pt x="539" y="375"/>
                    <a:pt x="536" y="395"/>
                    <a:pt x="511" y="406"/>
                  </a:cubicBezTo>
                  <a:cubicBezTo>
                    <a:pt x="512" y="401"/>
                    <a:pt x="509" y="397"/>
                    <a:pt x="510" y="393"/>
                  </a:cubicBezTo>
                  <a:cubicBezTo>
                    <a:pt x="505" y="395"/>
                    <a:pt x="495" y="409"/>
                    <a:pt x="485" y="410"/>
                  </a:cubicBezTo>
                  <a:cubicBezTo>
                    <a:pt x="488" y="403"/>
                    <a:pt x="482" y="399"/>
                    <a:pt x="481" y="392"/>
                  </a:cubicBezTo>
                  <a:cubicBezTo>
                    <a:pt x="474" y="403"/>
                    <a:pt x="451" y="413"/>
                    <a:pt x="451" y="413"/>
                  </a:cubicBezTo>
                  <a:cubicBezTo>
                    <a:pt x="455" y="392"/>
                    <a:pt x="434" y="390"/>
                    <a:pt x="429" y="389"/>
                  </a:cubicBezTo>
                  <a:cubicBezTo>
                    <a:pt x="412" y="391"/>
                    <a:pt x="397" y="390"/>
                    <a:pt x="380" y="389"/>
                  </a:cubicBezTo>
                  <a:cubicBezTo>
                    <a:pt x="366" y="404"/>
                    <a:pt x="444" y="385"/>
                    <a:pt x="444" y="433"/>
                  </a:cubicBezTo>
                  <a:cubicBezTo>
                    <a:pt x="444" y="476"/>
                    <a:pt x="387" y="467"/>
                    <a:pt x="387" y="488"/>
                  </a:cubicBezTo>
                  <a:cubicBezTo>
                    <a:pt x="387" y="498"/>
                    <a:pt x="397" y="502"/>
                    <a:pt x="401" y="502"/>
                  </a:cubicBezTo>
                  <a:cubicBezTo>
                    <a:pt x="405" y="502"/>
                    <a:pt x="416" y="494"/>
                    <a:pt x="423" y="493"/>
                  </a:cubicBezTo>
                  <a:cubicBezTo>
                    <a:pt x="431" y="492"/>
                    <a:pt x="434" y="496"/>
                    <a:pt x="434" y="496"/>
                  </a:cubicBezTo>
                  <a:cubicBezTo>
                    <a:pt x="448" y="491"/>
                    <a:pt x="452" y="501"/>
                    <a:pt x="452" y="501"/>
                  </a:cubicBezTo>
                  <a:cubicBezTo>
                    <a:pt x="452" y="501"/>
                    <a:pt x="446" y="499"/>
                    <a:pt x="443" y="504"/>
                  </a:cubicBezTo>
                  <a:cubicBezTo>
                    <a:pt x="447" y="506"/>
                    <a:pt x="451" y="511"/>
                    <a:pt x="452" y="514"/>
                  </a:cubicBezTo>
                  <a:cubicBezTo>
                    <a:pt x="465" y="514"/>
                    <a:pt x="464" y="526"/>
                    <a:pt x="464" y="526"/>
                  </a:cubicBezTo>
                  <a:cubicBezTo>
                    <a:pt x="464" y="526"/>
                    <a:pt x="459" y="521"/>
                    <a:pt x="453" y="524"/>
                  </a:cubicBezTo>
                  <a:cubicBezTo>
                    <a:pt x="452" y="530"/>
                    <a:pt x="449" y="532"/>
                    <a:pt x="449" y="532"/>
                  </a:cubicBezTo>
                  <a:cubicBezTo>
                    <a:pt x="449" y="532"/>
                    <a:pt x="377" y="532"/>
                    <a:pt x="367" y="532"/>
                  </a:cubicBezTo>
                  <a:cubicBezTo>
                    <a:pt x="356" y="532"/>
                    <a:pt x="354" y="515"/>
                    <a:pt x="347" y="511"/>
                  </a:cubicBezTo>
                  <a:cubicBezTo>
                    <a:pt x="340" y="508"/>
                    <a:pt x="332" y="512"/>
                    <a:pt x="321" y="508"/>
                  </a:cubicBezTo>
                  <a:cubicBezTo>
                    <a:pt x="332" y="501"/>
                    <a:pt x="333" y="491"/>
                    <a:pt x="340" y="485"/>
                  </a:cubicBezTo>
                  <a:cubicBezTo>
                    <a:pt x="333" y="484"/>
                    <a:pt x="331" y="481"/>
                    <a:pt x="321" y="481"/>
                  </a:cubicBezTo>
                  <a:cubicBezTo>
                    <a:pt x="331" y="467"/>
                    <a:pt x="356" y="462"/>
                    <a:pt x="356" y="450"/>
                  </a:cubicBezTo>
                  <a:cubicBezTo>
                    <a:pt x="356" y="434"/>
                    <a:pt x="330" y="434"/>
                    <a:pt x="320" y="429"/>
                  </a:cubicBezTo>
                  <a:cubicBezTo>
                    <a:pt x="320" y="454"/>
                    <a:pt x="301" y="464"/>
                    <a:pt x="285" y="468"/>
                  </a:cubicBezTo>
                  <a:cubicBezTo>
                    <a:pt x="270" y="472"/>
                    <a:pt x="263" y="485"/>
                    <a:pt x="258" y="490"/>
                  </a:cubicBezTo>
                  <a:cubicBezTo>
                    <a:pt x="258" y="482"/>
                    <a:pt x="255" y="481"/>
                    <a:pt x="253" y="473"/>
                  </a:cubicBezTo>
                  <a:cubicBezTo>
                    <a:pt x="248" y="479"/>
                    <a:pt x="238" y="483"/>
                    <a:pt x="231" y="493"/>
                  </a:cubicBezTo>
                  <a:cubicBezTo>
                    <a:pt x="233" y="486"/>
                    <a:pt x="227" y="480"/>
                    <a:pt x="223" y="480"/>
                  </a:cubicBezTo>
                  <a:cubicBezTo>
                    <a:pt x="213" y="480"/>
                    <a:pt x="195" y="494"/>
                    <a:pt x="195" y="499"/>
                  </a:cubicBezTo>
                  <a:cubicBezTo>
                    <a:pt x="195" y="501"/>
                    <a:pt x="201" y="502"/>
                    <a:pt x="204" y="502"/>
                  </a:cubicBezTo>
                  <a:cubicBezTo>
                    <a:pt x="206" y="499"/>
                    <a:pt x="211" y="494"/>
                    <a:pt x="220" y="494"/>
                  </a:cubicBezTo>
                  <a:cubicBezTo>
                    <a:pt x="228" y="494"/>
                    <a:pt x="231" y="497"/>
                    <a:pt x="232" y="499"/>
                  </a:cubicBezTo>
                  <a:cubicBezTo>
                    <a:pt x="243" y="497"/>
                    <a:pt x="247" y="507"/>
                    <a:pt x="247" y="507"/>
                  </a:cubicBezTo>
                  <a:cubicBezTo>
                    <a:pt x="247" y="507"/>
                    <a:pt x="240" y="504"/>
                    <a:pt x="240" y="510"/>
                  </a:cubicBezTo>
                  <a:cubicBezTo>
                    <a:pt x="246" y="511"/>
                    <a:pt x="247" y="516"/>
                    <a:pt x="247" y="516"/>
                  </a:cubicBezTo>
                  <a:cubicBezTo>
                    <a:pt x="247" y="516"/>
                    <a:pt x="259" y="515"/>
                    <a:pt x="259" y="527"/>
                  </a:cubicBezTo>
                  <a:cubicBezTo>
                    <a:pt x="255" y="523"/>
                    <a:pt x="251" y="523"/>
                    <a:pt x="249" y="525"/>
                  </a:cubicBezTo>
                  <a:cubicBezTo>
                    <a:pt x="248" y="530"/>
                    <a:pt x="243" y="532"/>
                    <a:pt x="243" y="532"/>
                  </a:cubicBezTo>
                  <a:cubicBezTo>
                    <a:pt x="155" y="532"/>
                    <a:pt x="155" y="532"/>
                    <a:pt x="155" y="532"/>
                  </a:cubicBezTo>
                  <a:cubicBezTo>
                    <a:pt x="150" y="532"/>
                    <a:pt x="140" y="528"/>
                    <a:pt x="140" y="516"/>
                  </a:cubicBezTo>
                  <a:cubicBezTo>
                    <a:pt x="140" y="503"/>
                    <a:pt x="154" y="498"/>
                    <a:pt x="159" y="491"/>
                  </a:cubicBezTo>
                  <a:cubicBezTo>
                    <a:pt x="159" y="491"/>
                    <a:pt x="146" y="484"/>
                    <a:pt x="136" y="486"/>
                  </a:cubicBezTo>
                  <a:cubicBezTo>
                    <a:pt x="141" y="476"/>
                    <a:pt x="164" y="473"/>
                    <a:pt x="177" y="465"/>
                  </a:cubicBezTo>
                  <a:cubicBezTo>
                    <a:pt x="172" y="462"/>
                    <a:pt x="163" y="459"/>
                    <a:pt x="156" y="458"/>
                  </a:cubicBezTo>
                  <a:cubicBezTo>
                    <a:pt x="168" y="453"/>
                    <a:pt x="175" y="442"/>
                    <a:pt x="196" y="440"/>
                  </a:cubicBezTo>
                  <a:cubicBezTo>
                    <a:pt x="205" y="439"/>
                    <a:pt x="217" y="431"/>
                    <a:pt x="222" y="421"/>
                  </a:cubicBezTo>
                  <a:cubicBezTo>
                    <a:pt x="226" y="411"/>
                    <a:pt x="235" y="376"/>
                    <a:pt x="235" y="376"/>
                  </a:cubicBezTo>
                  <a:cubicBezTo>
                    <a:pt x="235" y="376"/>
                    <a:pt x="159" y="412"/>
                    <a:pt x="107" y="412"/>
                  </a:cubicBezTo>
                  <a:cubicBezTo>
                    <a:pt x="27" y="412"/>
                    <a:pt x="2" y="358"/>
                    <a:pt x="1" y="314"/>
                  </a:cubicBezTo>
                  <a:cubicBezTo>
                    <a:pt x="0" y="231"/>
                    <a:pt x="77" y="202"/>
                    <a:pt x="110" y="181"/>
                  </a:cubicBezTo>
                  <a:cubicBezTo>
                    <a:pt x="79" y="157"/>
                    <a:pt x="57" y="130"/>
                    <a:pt x="57" y="92"/>
                  </a:cubicBezTo>
                  <a:cubicBezTo>
                    <a:pt x="57" y="27"/>
                    <a:pt x="124" y="0"/>
                    <a:pt x="174" y="0"/>
                  </a:cubicBezTo>
                  <a:cubicBezTo>
                    <a:pt x="223" y="0"/>
                    <a:pt x="280" y="26"/>
                    <a:pt x="280" y="87"/>
                  </a:cubicBezTo>
                  <a:cubicBezTo>
                    <a:pt x="280" y="148"/>
                    <a:pt x="190" y="185"/>
                    <a:pt x="190" y="185"/>
                  </a:cubicBezTo>
                  <a:cubicBezTo>
                    <a:pt x="190" y="185"/>
                    <a:pt x="200" y="193"/>
                    <a:pt x="212" y="199"/>
                  </a:cubicBezTo>
                  <a:cubicBezTo>
                    <a:pt x="254" y="192"/>
                    <a:pt x="277" y="232"/>
                    <a:pt x="300" y="249"/>
                  </a:cubicBezTo>
                  <a:cubicBezTo>
                    <a:pt x="288" y="247"/>
                    <a:pt x="279" y="249"/>
                    <a:pt x="279" y="249"/>
                  </a:cubicBezTo>
                  <a:cubicBezTo>
                    <a:pt x="293" y="261"/>
                    <a:pt x="303" y="279"/>
                    <a:pt x="309" y="286"/>
                  </a:cubicBezTo>
                  <a:cubicBezTo>
                    <a:pt x="292" y="277"/>
                    <a:pt x="261" y="274"/>
                    <a:pt x="261" y="274"/>
                  </a:cubicBezTo>
                  <a:cubicBezTo>
                    <a:pt x="261" y="274"/>
                    <a:pt x="265" y="282"/>
                    <a:pt x="267" y="303"/>
                  </a:cubicBezTo>
                  <a:cubicBezTo>
                    <a:pt x="243" y="270"/>
                    <a:pt x="182" y="275"/>
                    <a:pt x="186" y="226"/>
                  </a:cubicBezTo>
                  <a:cubicBezTo>
                    <a:pt x="166" y="214"/>
                    <a:pt x="151" y="207"/>
                    <a:pt x="151" y="207"/>
                  </a:cubicBezTo>
                  <a:cubicBezTo>
                    <a:pt x="151" y="207"/>
                    <a:pt x="83" y="234"/>
                    <a:pt x="83" y="293"/>
                  </a:cubicBezTo>
                  <a:cubicBezTo>
                    <a:pt x="83" y="346"/>
                    <a:pt x="129" y="367"/>
                    <a:pt x="163" y="367"/>
                  </a:cubicBezTo>
                  <a:cubicBezTo>
                    <a:pt x="197" y="367"/>
                    <a:pt x="215" y="352"/>
                    <a:pt x="227" y="345"/>
                  </a:cubicBezTo>
                  <a:cubicBezTo>
                    <a:pt x="238" y="338"/>
                    <a:pt x="270" y="317"/>
                    <a:pt x="316" y="317"/>
                  </a:cubicBezTo>
                  <a:cubicBezTo>
                    <a:pt x="356" y="317"/>
                    <a:pt x="370" y="312"/>
                    <a:pt x="370" y="300"/>
                  </a:cubicBezTo>
                  <a:cubicBezTo>
                    <a:pt x="370" y="294"/>
                    <a:pt x="365" y="291"/>
                    <a:pt x="357" y="291"/>
                  </a:cubicBezTo>
                  <a:cubicBezTo>
                    <a:pt x="349" y="291"/>
                    <a:pt x="341" y="297"/>
                    <a:pt x="328" y="295"/>
                  </a:cubicBezTo>
                  <a:cubicBezTo>
                    <a:pt x="344" y="287"/>
                    <a:pt x="339" y="277"/>
                    <a:pt x="347" y="267"/>
                  </a:cubicBezTo>
                  <a:cubicBezTo>
                    <a:pt x="344" y="261"/>
                    <a:pt x="323" y="268"/>
                    <a:pt x="323" y="268"/>
                  </a:cubicBezTo>
                  <a:cubicBezTo>
                    <a:pt x="323" y="268"/>
                    <a:pt x="332" y="241"/>
                    <a:pt x="343" y="228"/>
                  </a:cubicBezTo>
                  <a:cubicBezTo>
                    <a:pt x="331" y="232"/>
                    <a:pt x="322" y="229"/>
                    <a:pt x="314" y="231"/>
                  </a:cubicBezTo>
                  <a:cubicBezTo>
                    <a:pt x="326" y="220"/>
                    <a:pt x="329" y="194"/>
                    <a:pt x="347" y="187"/>
                  </a:cubicBezTo>
                  <a:cubicBezTo>
                    <a:pt x="329" y="190"/>
                    <a:pt x="330" y="186"/>
                    <a:pt x="316" y="189"/>
                  </a:cubicBezTo>
                  <a:cubicBezTo>
                    <a:pt x="329" y="181"/>
                    <a:pt x="340" y="149"/>
                    <a:pt x="366" y="148"/>
                  </a:cubicBezTo>
                  <a:cubicBezTo>
                    <a:pt x="363" y="143"/>
                    <a:pt x="341" y="143"/>
                    <a:pt x="334" y="136"/>
                  </a:cubicBezTo>
                  <a:cubicBezTo>
                    <a:pt x="351" y="134"/>
                    <a:pt x="366" y="117"/>
                    <a:pt x="394" y="120"/>
                  </a:cubicBezTo>
                  <a:cubicBezTo>
                    <a:pt x="379" y="111"/>
                    <a:pt x="379" y="101"/>
                    <a:pt x="373" y="93"/>
                  </a:cubicBezTo>
                  <a:cubicBezTo>
                    <a:pt x="392" y="103"/>
                    <a:pt x="422" y="98"/>
                    <a:pt x="434" y="109"/>
                  </a:cubicBezTo>
                  <a:cubicBezTo>
                    <a:pt x="447" y="87"/>
                    <a:pt x="470" y="97"/>
                    <a:pt x="487" y="96"/>
                  </a:cubicBezTo>
                  <a:cubicBezTo>
                    <a:pt x="480" y="104"/>
                    <a:pt x="470" y="105"/>
                    <a:pt x="470" y="111"/>
                  </a:cubicBezTo>
                  <a:cubicBezTo>
                    <a:pt x="470" y="120"/>
                    <a:pt x="506" y="124"/>
                    <a:pt x="504" y="133"/>
                  </a:cubicBezTo>
                  <a:cubicBezTo>
                    <a:pt x="514" y="134"/>
                    <a:pt x="527" y="139"/>
                    <a:pt x="535" y="142"/>
                  </a:cubicBezTo>
                  <a:cubicBezTo>
                    <a:pt x="551" y="144"/>
                    <a:pt x="545" y="156"/>
                    <a:pt x="542" y="158"/>
                  </a:cubicBezTo>
                  <a:cubicBezTo>
                    <a:pt x="546" y="166"/>
                    <a:pt x="538" y="176"/>
                    <a:pt x="529" y="182"/>
                  </a:cubicBezTo>
                  <a:cubicBezTo>
                    <a:pt x="528" y="188"/>
                    <a:pt x="519" y="190"/>
                    <a:pt x="519" y="190"/>
                  </a:cubicBezTo>
                  <a:cubicBezTo>
                    <a:pt x="519" y="190"/>
                    <a:pt x="521" y="184"/>
                    <a:pt x="519" y="183"/>
                  </a:cubicBezTo>
                  <a:cubicBezTo>
                    <a:pt x="503" y="183"/>
                    <a:pt x="486" y="171"/>
                    <a:pt x="484" y="183"/>
                  </a:cubicBezTo>
                  <a:cubicBezTo>
                    <a:pt x="484" y="185"/>
                    <a:pt x="484" y="186"/>
                    <a:pt x="484" y="188"/>
                  </a:cubicBezTo>
                  <a:cubicBezTo>
                    <a:pt x="485" y="188"/>
                    <a:pt x="488" y="187"/>
                    <a:pt x="491" y="187"/>
                  </a:cubicBezTo>
                  <a:cubicBezTo>
                    <a:pt x="501" y="187"/>
                    <a:pt x="521" y="195"/>
                    <a:pt x="536" y="195"/>
                  </a:cubicBezTo>
                  <a:cubicBezTo>
                    <a:pt x="559" y="194"/>
                    <a:pt x="557" y="163"/>
                    <a:pt x="580" y="164"/>
                  </a:cubicBezTo>
                  <a:cubicBezTo>
                    <a:pt x="561" y="173"/>
                    <a:pt x="581" y="203"/>
                    <a:pt x="548" y="206"/>
                  </a:cubicBezTo>
                  <a:cubicBezTo>
                    <a:pt x="531" y="207"/>
                    <a:pt x="506" y="193"/>
                    <a:pt x="492" y="193"/>
                  </a:cubicBezTo>
                  <a:cubicBezTo>
                    <a:pt x="489" y="193"/>
                    <a:pt x="487" y="194"/>
                    <a:pt x="486" y="194"/>
                  </a:cubicBezTo>
                  <a:cubicBezTo>
                    <a:pt x="491" y="207"/>
                    <a:pt x="511" y="212"/>
                    <a:pt x="516" y="201"/>
                  </a:cubicBezTo>
                  <a:cubicBezTo>
                    <a:pt x="519" y="203"/>
                    <a:pt x="518" y="207"/>
                    <a:pt x="518" y="207"/>
                  </a:cubicBezTo>
                  <a:cubicBezTo>
                    <a:pt x="522" y="208"/>
                    <a:pt x="527" y="208"/>
                    <a:pt x="527" y="216"/>
                  </a:cubicBezTo>
                  <a:cubicBezTo>
                    <a:pt x="527" y="224"/>
                    <a:pt x="521" y="228"/>
                    <a:pt x="521" y="228"/>
                  </a:cubicBezTo>
                  <a:cubicBezTo>
                    <a:pt x="521" y="232"/>
                    <a:pt x="514" y="239"/>
                    <a:pt x="509" y="239"/>
                  </a:cubicBezTo>
                  <a:cubicBezTo>
                    <a:pt x="512" y="234"/>
                    <a:pt x="512" y="224"/>
                    <a:pt x="492" y="224"/>
                  </a:cubicBezTo>
                  <a:cubicBezTo>
                    <a:pt x="471" y="224"/>
                    <a:pt x="477" y="243"/>
                    <a:pt x="486" y="246"/>
                  </a:cubicBezTo>
                  <a:cubicBezTo>
                    <a:pt x="515" y="255"/>
                    <a:pt x="517" y="267"/>
                    <a:pt x="530" y="273"/>
                  </a:cubicBezTo>
                  <a:cubicBezTo>
                    <a:pt x="530" y="277"/>
                    <a:pt x="515" y="273"/>
                    <a:pt x="515" y="276"/>
                  </a:cubicBezTo>
                  <a:cubicBezTo>
                    <a:pt x="515" y="279"/>
                    <a:pt x="520" y="281"/>
                    <a:pt x="528" y="281"/>
                  </a:cubicBezTo>
                  <a:cubicBezTo>
                    <a:pt x="540" y="281"/>
                    <a:pt x="563" y="265"/>
                    <a:pt x="563" y="238"/>
                  </a:cubicBezTo>
                  <a:cubicBezTo>
                    <a:pt x="557" y="226"/>
                    <a:pt x="567" y="207"/>
                    <a:pt x="585" y="210"/>
                  </a:cubicBezTo>
                  <a:cubicBezTo>
                    <a:pt x="590" y="196"/>
                    <a:pt x="602" y="199"/>
                    <a:pt x="602" y="199"/>
                  </a:cubicBezTo>
                  <a:cubicBezTo>
                    <a:pt x="602" y="199"/>
                    <a:pt x="595" y="204"/>
                    <a:pt x="596" y="211"/>
                  </a:cubicBezTo>
                  <a:cubicBezTo>
                    <a:pt x="612" y="209"/>
                    <a:pt x="616" y="220"/>
                    <a:pt x="616" y="220"/>
                  </a:cubicBezTo>
                  <a:cubicBezTo>
                    <a:pt x="616" y="220"/>
                    <a:pt x="632" y="220"/>
                    <a:pt x="632" y="231"/>
                  </a:cubicBezTo>
                  <a:cubicBezTo>
                    <a:pt x="629" y="228"/>
                    <a:pt x="621" y="228"/>
                    <a:pt x="619" y="230"/>
                  </a:cubicBezTo>
                  <a:cubicBezTo>
                    <a:pt x="619" y="234"/>
                    <a:pt x="618" y="238"/>
                    <a:pt x="616" y="239"/>
                  </a:cubicBezTo>
                  <a:cubicBezTo>
                    <a:pt x="618" y="242"/>
                    <a:pt x="618" y="245"/>
                    <a:pt x="618" y="249"/>
                  </a:cubicBezTo>
                  <a:cubicBezTo>
                    <a:pt x="629" y="256"/>
                    <a:pt x="620" y="268"/>
                    <a:pt x="620" y="268"/>
                  </a:cubicBezTo>
                  <a:cubicBezTo>
                    <a:pt x="620" y="268"/>
                    <a:pt x="619" y="259"/>
                    <a:pt x="614" y="260"/>
                  </a:cubicBezTo>
                  <a:cubicBezTo>
                    <a:pt x="613" y="264"/>
                    <a:pt x="605" y="269"/>
                    <a:pt x="599" y="268"/>
                  </a:cubicBezTo>
                  <a:cubicBezTo>
                    <a:pt x="595" y="279"/>
                    <a:pt x="587" y="285"/>
                    <a:pt x="582" y="292"/>
                  </a:cubicBezTo>
                  <a:cubicBezTo>
                    <a:pt x="591" y="295"/>
                    <a:pt x="590" y="297"/>
                    <a:pt x="598" y="300"/>
                  </a:cubicBezTo>
                  <a:cubicBezTo>
                    <a:pt x="590" y="306"/>
                    <a:pt x="573" y="309"/>
                    <a:pt x="573" y="309"/>
                  </a:cubicBezTo>
                  <a:cubicBezTo>
                    <a:pt x="573" y="309"/>
                    <a:pt x="576" y="313"/>
                    <a:pt x="584" y="316"/>
                  </a:cubicBezTo>
                  <a:cubicBezTo>
                    <a:pt x="574" y="326"/>
                    <a:pt x="552" y="322"/>
                    <a:pt x="552" y="322"/>
                  </a:cubicBezTo>
                  <a:cubicBezTo>
                    <a:pt x="552" y="322"/>
                    <a:pt x="553" y="326"/>
                    <a:pt x="561" y="333"/>
                  </a:cubicBezTo>
                  <a:cubicBezTo>
                    <a:pt x="547" y="335"/>
                    <a:pt x="526" y="330"/>
                    <a:pt x="515" y="330"/>
                  </a:cubicBezTo>
                  <a:cubicBezTo>
                    <a:pt x="499" y="330"/>
                    <a:pt x="499" y="347"/>
                    <a:pt x="514" y="347"/>
                  </a:cubicBezTo>
                  <a:cubicBezTo>
                    <a:pt x="534" y="347"/>
                    <a:pt x="567" y="334"/>
                    <a:pt x="583" y="334"/>
                  </a:cubicBezTo>
                  <a:cubicBezTo>
                    <a:pt x="592" y="334"/>
                    <a:pt x="597" y="335"/>
                    <a:pt x="602" y="338"/>
                  </a:cubicBezTo>
                  <a:cubicBezTo>
                    <a:pt x="616" y="337"/>
                    <a:pt x="620" y="346"/>
                    <a:pt x="621" y="351"/>
                  </a:cubicBezTo>
                  <a:cubicBezTo>
                    <a:pt x="634" y="360"/>
                    <a:pt x="627" y="370"/>
                    <a:pt x="627" y="370"/>
                  </a:cubicBezTo>
                  <a:close/>
                  <a:moveTo>
                    <a:pt x="120" y="86"/>
                  </a:moveTo>
                  <a:cubicBezTo>
                    <a:pt x="120" y="130"/>
                    <a:pt x="156" y="157"/>
                    <a:pt x="156" y="157"/>
                  </a:cubicBezTo>
                  <a:cubicBezTo>
                    <a:pt x="156" y="157"/>
                    <a:pt x="209" y="130"/>
                    <a:pt x="215" y="86"/>
                  </a:cubicBezTo>
                  <a:cubicBezTo>
                    <a:pt x="220" y="44"/>
                    <a:pt x="187" y="34"/>
                    <a:pt x="171" y="34"/>
                  </a:cubicBezTo>
                  <a:cubicBezTo>
                    <a:pt x="138" y="35"/>
                    <a:pt x="120" y="58"/>
                    <a:pt x="120" y="86"/>
                  </a:cubicBezTo>
                  <a:close/>
                  <a:moveTo>
                    <a:pt x="488" y="150"/>
                  </a:moveTo>
                  <a:cubicBezTo>
                    <a:pt x="493" y="148"/>
                    <a:pt x="486" y="146"/>
                    <a:pt x="489" y="141"/>
                  </a:cubicBezTo>
                  <a:cubicBezTo>
                    <a:pt x="492" y="137"/>
                    <a:pt x="497" y="137"/>
                    <a:pt x="497" y="135"/>
                  </a:cubicBezTo>
                  <a:cubicBezTo>
                    <a:pt x="488" y="133"/>
                    <a:pt x="476" y="135"/>
                    <a:pt x="465" y="143"/>
                  </a:cubicBezTo>
                  <a:cubicBezTo>
                    <a:pt x="476" y="146"/>
                    <a:pt x="483" y="152"/>
                    <a:pt x="488" y="150"/>
                  </a:cubicBezTo>
                  <a:close/>
                  <a:moveTo>
                    <a:pt x="528" y="148"/>
                  </a:moveTo>
                  <a:cubicBezTo>
                    <a:pt x="526" y="148"/>
                    <a:pt x="525" y="150"/>
                    <a:pt x="525" y="152"/>
                  </a:cubicBezTo>
                  <a:cubicBezTo>
                    <a:pt x="525" y="158"/>
                    <a:pt x="537" y="160"/>
                    <a:pt x="537" y="157"/>
                  </a:cubicBezTo>
                  <a:cubicBezTo>
                    <a:pt x="537" y="156"/>
                    <a:pt x="535" y="155"/>
                    <a:pt x="532" y="152"/>
                  </a:cubicBezTo>
                  <a:cubicBezTo>
                    <a:pt x="530" y="150"/>
                    <a:pt x="530" y="148"/>
                    <a:pt x="528" y="148"/>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36" name="Freeform 12"/>
            <p:cNvSpPr>
              <a:spLocks noChangeAspect="1"/>
            </p:cNvSpPr>
            <p:nvPr/>
          </p:nvSpPr>
          <p:spPr bwMode="auto">
            <a:xfrm>
              <a:off x="1610" y="2843"/>
              <a:ext cx="432" cy="548"/>
            </a:xfrm>
            <a:custGeom>
              <a:avLst/>
              <a:gdLst>
                <a:gd name="T0" fmla="*/ 279 w 322"/>
                <a:gd name="T1" fmla="*/ 113 h 409"/>
                <a:gd name="T2" fmla="*/ 189 w 322"/>
                <a:gd name="T3" fmla="*/ 67 h 409"/>
                <a:gd name="T4" fmla="*/ 84 w 322"/>
                <a:gd name="T5" fmla="*/ 207 h 409"/>
                <a:gd name="T6" fmla="*/ 183 w 322"/>
                <a:gd name="T7" fmla="*/ 341 h 409"/>
                <a:gd name="T8" fmla="*/ 274 w 322"/>
                <a:gd name="T9" fmla="*/ 294 h 409"/>
                <a:gd name="T10" fmla="*/ 318 w 322"/>
                <a:gd name="T11" fmla="*/ 341 h 409"/>
                <a:gd name="T12" fmla="*/ 173 w 322"/>
                <a:gd name="T13" fmla="*/ 409 h 409"/>
                <a:gd name="T14" fmla="*/ 0 w 322"/>
                <a:gd name="T15" fmla="*/ 205 h 409"/>
                <a:gd name="T16" fmla="*/ 187 w 322"/>
                <a:gd name="T17" fmla="*/ 0 h 409"/>
                <a:gd name="T18" fmla="*/ 322 w 322"/>
                <a:gd name="T19" fmla="*/ 63 h 409"/>
                <a:gd name="T20" fmla="*/ 279 w 322"/>
                <a:gd name="T21" fmla="*/ 11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2" h="409">
                  <a:moveTo>
                    <a:pt x="279" y="113"/>
                  </a:moveTo>
                  <a:cubicBezTo>
                    <a:pt x="241" y="76"/>
                    <a:pt x="224" y="67"/>
                    <a:pt x="189" y="67"/>
                  </a:cubicBezTo>
                  <a:cubicBezTo>
                    <a:pt x="126" y="67"/>
                    <a:pt x="84" y="116"/>
                    <a:pt x="84" y="207"/>
                  </a:cubicBezTo>
                  <a:cubicBezTo>
                    <a:pt x="84" y="294"/>
                    <a:pt x="124" y="341"/>
                    <a:pt x="183" y="341"/>
                  </a:cubicBezTo>
                  <a:cubicBezTo>
                    <a:pt x="216" y="341"/>
                    <a:pt x="241" y="328"/>
                    <a:pt x="274" y="294"/>
                  </a:cubicBezTo>
                  <a:cubicBezTo>
                    <a:pt x="318" y="341"/>
                    <a:pt x="318" y="341"/>
                    <a:pt x="318" y="341"/>
                  </a:cubicBezTo>
                  <a:cubicBezTo>
                    <a:pt x="278" y="389"/>
                    <a:pt x="235" y="409"/>
                    <a:pt x="173" y="409"/>
                  </a:cubicBezTo>
                  <a:cubicBezTo>
                    <a:pt x="66" y="409"/>
                    <a:pt x="0" y="338"/>
                    <a:pt x="0" y="205"/>
                  </a:cubicBezTo>
                  <a:cubicBezTo>
                    <a:pt x="0" y="75"/>
                    <a:pt x="74" y="0"/>
                    <a:pt x="187" y="0"/>
                  </a:cubicBezTo>
                  <a:cubicBezTo>
                    <a:pt x="247" y="0"/>
                    <a:pt x="282" y="17"/>
                    <a:pt x="322" y="63"/>
                  </a:cubicBezTo>
                  <a:lnTo>
                    <a:pt x="279" y="1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37" name="Freeform 13"/>
            <p:cNvSpPr>
              <a:spLocks noChangeAspect="1" noEditPoints="1"/>
            </p:cNvSpPr>
            <p:nvPr/>
          </p:nvSpPr>
          <p:spPr bwMode="auto">
            <a:xfrm>
              <a:off x="2097" y="2843"/>
              <a:ext cx="101" cy="537"/>
            </a:xfrm>
            <a:custGeom>
              <a:avLst/>
              <a:gdLst>
                <a:gd name="T0" fmla="*/ 0 w 179"/>
                <a:gd name="T1" fmla="*/ 163 h 947"/>
                <a:gd name="T2" fmla="*/ 0 w 179"/>
                <a:gd name="T3" fmla="*/ 0 h 947"/>
                <a:gd name="T4" fmla="*/ 179 w 179"/>
                <a:gd name="T5" fmla="*/ 0 h 947"/>
                <a:gd name="T6" fmla="*/ 179 w 179"/>
                <a:gd name="T7" fmla="*/ 163 h 947"/>
                <a:gd name="T8" fmla="*/ 0 w 179"/>
                <a:gd name="T9" fmla="*/ 163 h 947"/>
                <a:gd name="T10" fmla="*/ 2 w 179"/>
                <a:gd name="T11" fmla="*/ 947 h 947"/>
                <a:gd name="T12" fmla="*/ 2 w 179"/>
                <a:gd name="T13" fmla="*/ 227 h 947"/>
                <a:gd name="T14" fmla="*/ 175 w 179"/>
                <a:gd name="T15" fmla="*/ 227 h 947"/>
                <a:gd name="T16" fmla="*/ 175 w 179"/>
                <a:gd name="T17" fmla="*/ 947 h 947"/>
                <a:gd name="T18" fmla="*/ 2 w 179"/>
                <a:gd name="T19" fmla="*/ 947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9" h="947">
                  <a:moveTo>
                    <a:pt x="0" y="163"/>
                  </a:moveTo>
                  <a:lnTo>
                    <a:pt x="0" y="0"/>
                  </a:lnTo>
                  <a:lnTo>
                    <a:pt x="179" y="0"/>
                  </a:lnTo>
                  <a:lnTo>
                    <a:pt x="179" y="163"/>
                  </a:lnTo>
                  <a:lnTo>
                    <a:pt x="0" y="163"/>
                  </a:lnTo>
                  <a:close/>
                  <a:moveTo>
                    <a:pt x="2" y="947"/>
                  </a:moveTo>
                  <a:lnTo>
                    <a:pt x="2" y="227"/>
                  </a:lnTo>
                  <a:lnTo>
                    <a:pt x="175" y="227"/>
                  </a:lnTo>
                  <a:lnTo>
                    <a:pt x="175" y="947"/>
                  </a:lnTo>
                  <a:lnTo>
                    <a:pt x="2" y="94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38" name="Freeform 14"/>
            <p:cNvSpPr>
              <a:spLocks noChangeAspect="1"/>
            </p:cNvSpPr>
            <p:nvPr/>
          </p:nvSpPr>
          <p:spPr bwMode="auto">
            <a:xfrm>
              <a:off x="2238" y="2843"/>
              <a:ext cx="270" cy="545"/>
            </a:xfrm>
            <a:custGeom>
              <a:avLst/>
              <a:gdLst>
                <a:gd name="T0" fmla="*/ 120 w 201"/>
                <a:gd name="T1" fmla="*/ 407 h 407"/>
                <a:gd name="T2" fmla="*/ 39 w 201"/>
                <a:gd name="T3" fmla="*/ 327 h 407"/>
                <a:gd name="T4" fmla="*/ 39 w 201"/>
                <a:gd name="T5" fmla="*/ 155 h 407"/>
                <a:gd name="T6" fmla="*/ 0 w 201"/>
                <a:gd name="T7" fmla="*/ 155 h 407"/>
                <a:gd name="T8" fmla="*/ 0 w 201"/>
                <a:gd name="T9" fmla="*/ 96 h 407"/>
                <a:gd name="T10" fmla="*/ 40 w 201"/>
                <a:gd name="T11" fmla="*/ 96 h 407"/>
                <a:gd name="T12" fmla="*/ 42 w 201"/>
                <a:gd name="T13" fmla="*/ 15 h 407"/>
                <a:gd name="T14" fmla="*/ 114 w 201"/>
                <a:gd name="T15" fmla="*/ 0 h 407"/>
                <a:gd name="T16" fmla="*/ 114 w 201"/>
                <a:gd name="T17" fmla="*/ 96 h 407"/>
                <a:gd name="T18" fmla="*/ 175 w 201"/>
                <a:gd name="T19" fmla="*/ 96 h 407"/>
                <a:gd name="T20" fmla="*/ 175 w 201"/>
                <a:gd name="T21" fmla="*/ 155 h 407"/>
                <a:gd name="T22" fmla="*/ 114 w 201"/>
                <a:gd name="T23" fmla="*/ 155 h 407"/>
                <a:gd name="T24" fmla="*/ 114 w 201"/>
                <a:gd name="T25" fmla="*/ 302 h 407"/>
                <a:gd name="T26" fmla="*/ 115 w 201"/>
                <a:gd name="T27" fmla="*/ 327 h 407"/>
                <a:gd name="T28" fmla="*/ 140 w 201"/>
                <a:gd name="T29" fmla="*/ 345 h 407"/>
                <a:gd name="T30" fmla="*/ 183 w 201"/>
                <a:gd name="T31" fmla="*/ 326 h 407"/>
                <a:gd name="T32" fmla="*/ 201 w 201"/>
                <a:gd name="T33" fmla="*/ 378 h 407"/>
                <a:gd name="T34" fmla="*/ 120 w 201"/>
                <a:gd name="T35" fmla="*/ 407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407">
                  <a:moveTo>
                    <a:pt x="120" y="407"/>
                  </a:moveTo>
                  <a:cubicBezTo>
                    <a:pt x="64" y="407"/>
                    <a:pt x="39" y="382"/>
                    <a:pt x="39" y="327"/>
                  </a:cubicBezTo>
                  <a:cubicBezTo>
                    <a:pt x="39" y="155"/>
                    <a:pt x="39" y="155"/>
                    <a:pt x="39" y="155"/>
                  </a:cubicBezTo>
                  <a:cubicBezTo>
                    <a:pt x="0" y="155"/>
                    <a:pt x="0" y="155"/>
                    <a:pt x="0" y="155"/>
                  </a:cubicBezTo>
                  <a:cubicBezTo>
                    <a:pt x="0" y="96"/>
                    <a:pt x="0" y="96"/>
                    <a:pt x="0" y="96"/>
                  </a:cubicBezTo>
                  <a:cubicBezTo>
                    <a:pt x="40" y="96"/>
                    <a:pt x="40" y="96"/>
                    <a:pt x="40" y="96"/>
                  </a:cubicBezTo>
                  <a:cubicBezTo>
                    <a:pt x="42" y="15"/>
                    <a:pt x="42" y="15"/>
                    <a:pt x="42" y="15"/>
                  </a:cubicBezTo>
                  <a:cubicBezTo>
                    <a:pt x="114" y="0"/>
                    <a:pt x="114" y="0"/>
                    <a:pt x="114" y="0"/>
                  </a:cubicBezTo>
                  <a:cubicBezTo>
                    <a:pt x="114" y="96"/>
                    <a:pt x="114" y="96"/>
                    <a:pt x="114" y="96"/>
                  </a:cubicBezTo>
                  <a:cubicBezTo>
                    <a:pt x="175" y="96"/>
                    <a:pt x="175" y="96"/>
                    <a:pt x="175" y="96"/>
                  </a:cubicBezTo>
                  <a:cubicBezTo>
                    <a:pt x="175" y="155"/>
                    <a:pt x="175" y="155"/>
                    <a:pt x="175" y="155"/>
                  </a:cubicBezTo>
                  <a:cubicBezTo>
                    <a:pt x="114" y="155"/>
                    <a:pt x="114" y="155"/>
                    <a:pt x="114" y="155"/>
                  </a:cubicBezTo>
                  <a:cubicBezTo>
                    <a:pt x="114" y="302"/>
                    <a:pt x="114" y="302"/>
                    <a:pt x="114" y="302"/>
                  </a:cubicBezTo>
                  <a:cubicBezTo>
                    <a:pt x="114" y="316"/>
                    <a:pt x="114" y="321"/>
                    <a:pt x="115" y="327"/>
                  </a:cubicBezTo>
                  <a:cubicBezTo>
                    <a:pt x="118" y="338"/>
                    <a:pt x="128" y="345"/>
                    <a:pt x="140" y="345"/>
                  </a:cubicBezTo>
                  <a:cubicBezTo>
                    <a:pt x="152" y="345"/>
                    <a:pt x="160" y="342"/>
                    <a:pt x="183" y="326"/>
                  </a:cubicBezTo>
                  <a:cubicBezTo>
                    <a:pt x="201" y="378"/>
                    <a:pt x="201" y="378"/>
                    <a:pt x="201" y="378"/>
                  </a:cubicBezTo>
                  <a:cubicBezTo>
                    <a:pt x="173" y="399"/>
                    <a:pt x="152" y="407"/>
                    <a:pt x="120" y="40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39" name="Freeform 15"/>
            <p:cNvSpPr>
              <a:spLocks noChangeAspect="1"/>
            </p:cNvSpPr>
            <p:nvPr/>
          </p:nvSpPr>
          <p:spPr bwMode="auto">
            <a:xfrm>
              <a:off x="2499" y="2972"/>
              <a:ext cx="401" cy="579"/>
            </a:xfrm>
            <a:custGeom>
              <a:avLst/>
              <a:gdLst>
                <a:gd name="T0" fmla="*/ 118 w 300"/>
                <a:gd name="T1" fmla="*/ 433 h 433"/>
                <a:gd name="T2" fmla="*/ 42 w 300"/>
                <a:gd name="T3" fmla="*/ 433 h 433"/>
                <a:gd name="T4" fmla="*/ 102 w 300"/>
                <a:gd name="T5" fmla="*/ 299 h 433"/>
                <a:gd name="T6" fmla="*/ 0 w 300"/>
                <a:gd name="T7" fmla="*/ 0 h 433"/>
                <a:gd name="T8" fmla="*/ 82 w 300"/>
                <a:gd name="T9" fmla="*/ 0 h 433"/>
                <a:gd name="T10" fmla="*/ 129 w 300"/>
                <a:gd name="T11" fmla="*/ 169 h 433"/>
                <a:gd name="T12" fmla="*/ 139 w 300"/>
                <a:gd name="T13" fmla="*/ 210 h 433"/>
                <a:gd name="T14" fmla="*/ 151 w 300"/>
                <a:gd name="T15" fmla="*/ 180 h 433"/>
                <a:gd name="T16" fmla="*/ 221 w 300"/>
                <a:gd name="T17" fmla="*/ 0 h 433"/>
                <a:gd name="T18" fmla="*/ 300 w 300"/>
                <a:gd name="T19" fmla="*/ 0 h 433"/>
                <a:gd name="T20" fmla="*/ 118 w 300"/>
                <a:gd name="T21" fmla="*/ 433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433">
                  <a:moveTo>
                    <a:pt x="118" y="433"/>
                  </a:moveTo>
                  <a:cubicBezTo>
                    <a:pt x="42" y="433"/>
                    <a:pt x="42" y="433"/>
                    <a:pt x="42" y="433"/>
                  </a:cubicBezTo>
                  <a:cubicBezTo>
                    <a:pt x="75" y="365"/>
                    <a:pt x="96" y="314"/>
                    <a:pt x="102" y="299"/>
                  </a:cubicBezTo>
                  <a:cubicBezTo>
                    <a:pt x="0" y="0"/>
                    <a:pt x="0" y="0"/>
                    <a:pt x="0" y="0"/>
                  </a:cubicBezTo>
                  <a:cubicBezTo>
                    <a:pt x="82" y="0"/>
                    <a:pt x="82" y="0"/>
                    <a:pt x="82" y="0"/>
                  </a:cubicBezTo>
                  <a:cubicBezTo>
                    <a:pt x="82" y="0"/>
                    <a:pt x="125" y="153"/>
                    <a:pt x="129" y="169"/>
                  </a:cubicBezTo>
                  <a:cubicBezTo>
                    <a:pt x="134" y="186"/>
                    <a:pt x="139" y="210"/>
                    <a:pt x="139" y="210"/>
                  </a:cubicBezTo>
                  <a:cubicBezTo>
                    <a:pt x="144" y="195"/>
                    <a:pt x="144" y="198"/>
                    <a:pt x="151" y="180"/>
                  </a:cubicBezTo>
                  <a:cubicBezTo>
                    <a:pt x="175" y="116"/>
                    <a:pt x="221" y="0"/>
                    <a:pt x="221" y="0"/>
                  </a:cubicBezTo>
                  <a:cubicBezTo>
                    <a:pt x="300" y="0"/>
                    <a:pt x="300" y="0"/>
                    <a:pt x="300" y="0"/>
                  </a:cubicBezTo>
                  <a:lnTo>
                    <a:pt x="118" y="4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40" name="Freeform 16"/>
            <p:cNvSpPr>
              <a:spLocks noChangeAspect="1" noEditPoints="1"/>
            </p:cNvSpPr>
            <p:nvPr/>
          </p:nvSpPr>
          <p:spPr bwMode="auto">
            <a:xfrm>
              <a:off x="2883" y="3604"/>
              <a:ext cx="393" cy="550"/>
            </a:xfrm>
            <a:custGeom>
              <a:avLst/>
              <a:gdLst>
                <a:gd name="T0" fmla="*/ 221 w 293"/>
                <a:gd name="T1" fmla="*/ 405 h 411"/>
                <a:gd name="T2" fmla="*/ 218 w 293"/>
                <a:gd name="T3" fmla="*/ 354 h 411"/>
                <a:gd name="T4" fmla="*/ 115 w 293"/>
                <a:gd name="T5" fmla="*/ 411 h 411"/>
                <a:gd name="T6" fmla="*/ 0 w 293"/>
                <a:gd name="T7" fmla="*/ 253 h 411"/>
                <a:gd name="T8" fmla="*/ 130 w 293"/>
                <a:gd name="T9" fmla="*/ 89 h 411"/>
                <a:gd name="T10" fmla="*/ 214 w 293"/>
                <a:gd name="T11" fmla="*/ 126 h 411"/>
                <a:gd name="T12" fmla="*/ 213 w 293"/>
                <a:gd name="T13" fmla="*/ 89 h 411"/>
                <a:gd name="T14" fmla="*/ 213 w 293"/>
                <a:gd name="T15" fmla="*/ 0 h 411"/>
                <a:gd name="T16" fmla="*/ 289 w 293"/>
                <a:gd name="T17" fmla="*/ 0 h 411"/>
                <a:gd name="T18" fmla="*/ 289 w 293"/>
                <a:gd name="T19" fmla="*/ 348 h 411"/>
                <a:gd name="T20" fmla="*/ 290 w 293"/>
                <a:gd name="T21" fmla="*/ 369 h 411"/>
                <a:gd name="T22" fmla="*/ 293 w 293"/>
                <a:gd name="T23" fmla="*/ 405 h 411"/>
                <a:gd name="T24" fmla="*/ 221 w 293"/>
                <a:gd name="T25" fmla="*/ 405 h 411"/>
                <a:gd name="T26" fmla="*/ 211 w 293"/>
                <a:gd name="T27" fmla="*/ 202 h 411"/>
                <a:gd name="T28" fmla="*/ 147 w 293"/>
                <a:gd name="T29" fmla="*/ 148 h 411"/>
                <a:gd name="T30" fmla="*/ 76 w 293"/>
                <a:gd name="T31" fmla="*/ 249 h 411"/>
                <a:gd name="T32" fmla="*/ 133 w 293"/>
                <a:gd name="T33" fmla="*/ 347 h 411"/>
                <a:gd name="T34" fmla="*/ 195 w 293"/>
                <a:gd name="T35" fmla="*/ 312 h 411"/>
                <a:gd name="T36" fmla="*/ 216 w 293"/>
                <a:gd name="T37" fmla="*/ 241 h 411"/>
                <a:gd name="T38" fmla="*/ 211 w 293"/>
                <a:gd name="T39" fmla="*/ 202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3" h="411">
                  <a:moveTo>
                    <a:pt x="221" y="405"/>
                  </a:moveTo>
                  <a:cubicBezTo>
                    <a:pt x="219" y="388"/>
                    <a:pt x="219" y="384"/>
                    <a:pt x="218" y="354"/>
                  </a:cubicBezTo>
                  <a:cubicBezTo>
                    <a:pt x="188" y="396"/>
                    <a:pt x="160" y="411"/>
                    <a:pt x="115" y="411"/>
                  </a:cubicBezTo>
                  <a:cubicBezTo>
                    <a:pt x="41" y="411"/>
                    <a:pt x="0" y="355"/>
                    <a:pt x="0" y="253"/>
                  </a:cubicBezTo>
                  <a:cubicBezTo>
                    <a:pt x="0" y="148"/>
                    <a:pt x="47" y="89"/>
                    <a:pt x="130" y="89"/>
                  </a:cubicBezTo>
                  <a:cubicBezTo>
                    <a:pt x="169" y="89"/>
                    <a:pt x="195" y="100"/>
                    <a:pt x="214" y="126"/>
                  </a:cubicBezTo>
                  <a:cubicBezTo>
                    <a:pt x="213" y="110"/>
                    <a:pt x="213" y="105"/>
                    <a:pt x="213" y="89"/>
                  </a:cubicBezTo>
                  <a:cubicBezTo>
                    <a:pt x="213" y="0"/>
                    <a:pt x="213" y="0"/>
                    <a:pt x="213" y="0"/>
                  </a:cubicBezTo>
                  <a:cubicBezTo>
                    <a:pt x="289" y="0"/>
                    <a:pt x="289" y="0"/>
                    <a:pt x="289" y="0"/>
                  </a:cubicBezTo>
                  <a:cubicBezTo>
                    <a:pt x="289" y="348"/>
                    <a:pt x="289" y="348"/>
                    <a:pt x="289" y="348"/>
                  </a:cubicBezTo>
                  <a:cubicBezTo>
                    <a:pt x="289" y="353"/>
                    <a:pt x="289" y="360"/>
                    <a:pt x="290" y="369"/>
                  </a:cubicBezTo>
                  <a:cubicBezTo>
                    <a:pt x="290" y="385"/>
                    <a:pt x="291" y="390"/>
                    <a:pt x="293" y="405"/>
                  </a:cubicBezTo>
                  <a:lnTo>
                    <a:pt x="221" y="405"/>
                  </a:lnTo>
                  <a:close/>
                  <a:moveTo>
                    <a:pt x="211" y="202"/>
                  </a:moveTo>
                  <a:cubicBezTo>
                    <a:pt x="202" y="169"/>
                    <a:pt x="177" y="148"/>
                    <a:pt x="147" y="148"/>
                  </a:cubicBezTo>
                  <a:cubicBezTo>
                    <a:pt x="104" y="148"/>
                    <a:pt x="76" y="184"/>
                    <a:pt x="76" y="249"/>
                  </a:cubicBezTo>
                  <a:cubicBezTo>
                    <a:pt x="76" y="314"/>
                    <a:pt x="98" y="347"/>
                    <a:pt x="133" y="347"/>
                  </a:cubicBezTo>
                  <a:cubicBezTo>
                    <a:pt x="154" y="347"/>
                    <a:pt x="177" y="334"/>
                    <a:pt x="195" y="312"/>
                  </a:cubicBezTo>
                  <a:cubicBezTo>
                    <a:pt x="204" y="300"/>
                    <a:pt x="216" y="275"/>
                    <a:pt x="216" y="241"/>
                  </a:cubicBezTo>
                  <a:cubicBezTo>
                    <a:pt x="216" y="219"/>
                    <a:pt x="215" y="215"/>
                    <a:pt x="211" y="20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41" name="Freeform 17"/>
            <p:cNvSpPr>
              <a:spLocks noChangeAspect="1"/>
            </p:cNvSpPr>
            <p:nvPr/>
          </p:nvSpPr>
          <p:spPr bwMode="auto">
            <a:xfrm>
              <a:off x="1610" y="3604"/>
              <a:ext cx="450" cy="554"/>
            </a:xfrm>
            <a:custGeom>
              <a:avLst/>
              <a:gdLst>
                <a:gd name="T0" fmla="*/ 293 w 336"/>
                <a:gd name="T1" fmla="*/ 112 h 414"/>
                <a:gd name="T2" fmla="*/ 199 w 336"/>
                <a:gd name="T3" fmla="*/ 66 h 414"/>
                <a:gd name="T4" fmla="*/ 84 w 336"/>
                <a:gd name="T5" fmla="*/ 206 h 414"/>
                <a:gd name="T6" fmla="*/ 198 w 336"/>
                <a:gd name="T7" fmla="*/ 350 h 414"/>
                <a:gd name="T8" fmla="*/ 263 w 336"/>
                <a:gd name="T9" fmla="*/ 333 h 414"/>
                <a:gd name="T10" fmla="*/ 263 w 336"/>
                <a:gd name="T11" fmla="*/ 253 h 414"/>
                <a:gd name="T12" fmla="*/ 263 w 336"/>
                <a:gd name="T13" fmla="*/ 216 h 414"/>
                <a:gd name="T14" fmla="*/ 334 w 336"/>
                <a:gd name="T15" fmla="*/ 216 h 414"/>
                <a:gd name="T16" fmla="*/ 334 w 336"/>
                <a:gd name="T17" fmla="*/ 373 h 414"/>
                <a:gd name="T18" fmla="*/ 189 w 336"/>
                <a:gd name="T19" fmla="*/ 414 h 414"/>
                <a:gd name="T20" fmla="*/ 0 w 336"/>
                <a:gd name="T21" fmla="*/ 208 h 414"/>
                <a:gd name="T22" fmla="*/ 192 w 336"/>
                <a:gd name="T23" fmla="*/ 0 h 414"/>
                <a:gd name="T24" fmla="*/ 336 w 336"/>
                <a:gd name="T25" fmla="*/ 64 h 414"/>
                <a:gd name="T26" fmla="*/ 293 w 336"/>
                <a:gd name="T27" fmla="*/ 112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6" h="414">
                  <a:moveTo>
                    <a:pt x="293" y="112"/>
                  </a:moveTo>
                  <a:cubicBezTo>
                    <a:pt x="259" y="77"/>
                    <a:pt x="236" y="66"/>
                    <a:pt x="199" y="66"/>
                  </a:cubicBezTo>
                  <a:cubicBezTo>
                    <a:pt x="131" y="66"/>
                    <a:pt x="84" y="116"/>
                    <a:pt x="84" y="206"/>
                  </a:cubicBezTo>
                  <a:cubicBezTo>
                    <a:pt x="84" y="301"/>
                    <a:pt x="128" y="350"/>
                    <a:pt x="198" y="350"/>
                  </a:cubicBezTo>
                  <a:cubicBezTo>
                    <a:pt x="224" y="350"/>
                    <a:pt x="239" y="347"/>
                    <a:pt x="263" y="333"/>
                  </a:cubicBezTo>
                  <a:cubicBezTo>
                    <a:pt x="263" y="253"/>
                    <a:pt x="263" y="253"/>
                    <a:pt x="263" y="253"/>
                  </a:cubicBezTo>
                  <a:cubicBezTo>
                    <a:pt x="263" y="216"/>
                    <a:pt x="263" y="216"/>
                    <a:pt x="263" y="216"/>
                  </a:cubicBezTo>
                  <a:cubicBezTo>
                    <a:pt x="334" y="216"/>
                    <a:pt x="334" y="216"/>
                    <a:pt x="334" y="216"/>
                  </a:cubicBezTo>
                  <a:cubicBezTo>
                    <a:pt x="334" y="373"/>
                    <a:pt x="334" y="373"/>
                    <a:pt x="334" y="373"/>
                  </a:cubicBezTo>
                  <a:cubicBezTo>
                    <a:pt x="284" y="402"/>
                    <a:pt x="242" y="414"/>
                    <a:pt x="189" y="414"/>
                  </a:cubicBezTo>
                  <a:cubicBezTo>
                    <a:pt x="73" y="414"/>
                    <a:pt x="0" y="341"/>
                    <a:pt x="0" y="208"/>
                  </a:cubicBezTo>
                  <a:cubicBezTo>
                    <a:pt x="0" y="78"/>
                    <a:pt x="77" y="0"/>
                    <a:pt x="192" y="0"/>
                  </a:cubicBezTo>
                  <a:cubicBezTo>
                    <a:pt x="254" y="0"/>
                    <a:pt x="298" y="20"/>
                    <a:pt x="336" y="64"/>
                  </a:cubicBezTo>
                  <a:lnTo>
                    <a:pt x="293" y="1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42" name="Freeform 18"/>
            <p:cNvSpPr>
              <a:spLocks noChangeAspect="1"/>
            </p:cNvSpPr>
            <p:nvPr/>
          </p:nvSpPr>
          <p:spPr bwMode="auto">
            <a:xfrm>
              <a:off x="2126" y="3735"/>
              <a:ext cx="363" cy="422"/>
            </a:xfrm>
            <a:custGeom>
              <a:avLst/>
              <a:gdLst>
                <a:gd name="T0" fmla="*/ 197 w 271"/>
                <a:gd name="T1" fmla="*/ 307 h 315"/>
                <a:gd name="T2" fmla="*/ 195 w 271"/>
                <a:gd name="T3" fmla="*/ 277 h 315"/>
                <a:gd name="T4" fmla="*/ 195 w 271"/>
                <a:gd name="T5" fmla="*/ 263 h 315"/>
                <a:gd name="T6" fmla="*/ 90 w 271"/>
                <a:gd name="T7" fmla="*/ 315 h 315"/>
                <a:gd name="T8" fmla="*/ 0 w 271"/>
                <a:gd name="T9" fmla="*/ 222 h 315"/>
                <a:gd name="T10" fmla="*/ 0 w 271"/>
                <a:gd name="T11" fmla="*/ 0 h 315"/>
                <a:gd name="T12" fmla="*/ 76 w 271"/>
                <a:gd name="T13" fmla="*/ 0 h 315"/>
                <a:gd name="T14" fmla="*/ 76 w 271"/>
                <a:gd name="T15" fmla="*/ 200 h 315"/>
                <a:gd name="T16" fmla="*/ 111 w 271"/>
                <a:gd name="T17" fmla="*/ 248 h 315"/>
                <a:gd name="T18" fmla="*/ 191 w 271"/>
                <a:gd name="T19" fmla="*/ 155 h 315"/>
                <a:gd name="T20" fmla="*/ 191 w 271"/>
                <a:gd name="T21" fmla="*/ 0 h 315"/>
                <a:gd name="T22" fmla="*/ 267 w 271"/>
                <a:gd name="T23" fmla="*/ 0 h 315"/>
                <a:gd name="T24" fmla="*/ 267 w 271"/>
                <a:gd name="T25" fmla="*/ 247 h 315"/>
                <a:gd name="T26" fmla="*/ 268 w 271"/>
                <a:gd name="T27" fmla="*/ 273 h 315"/>
                <a:gd name="T28" fmla="*/ 271 w 271"/>
                <a:gd name="T29" fmla="*/ 307 h 315"/>
                <a:gd name="T30" fmla="*/ 197 w 271"/>
                <a:gd name="T31" fmla="*/ 307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1" h="315">
                  <a:moveTo>
                    <a:pt x="197" y="307"/>
                  </a:moveTo>
                  <a:cubicBezTo>
                    <a:pt x="196" y="295"/>
                    <a:pt x="196" y="294"/>
                    <a:pt x="195" y="277"/>
                  </a:cubicBezTo>
                  <a:cubicBezTo>
                    <a:pt x="195" y="274"/>
                    <a:pt x="195" y="269"/>
                    <a:pt x="195" y="263"/>
                  </a:cubicBezTo>
                  <a:cubicBezTo>
                    <a:pt x="166" y="297"/>
                    <a:pt x="128" y="315"/>
                    <a:pt x="90" y="315"/>
                  </a:cubicBezTo>
                  <a:cubicBezTo>
                    <a:pt x="35" y="315"/>
                    <a:pt x="0" y="279"/>
                    <a:pt x="0" y="222"/>
                  </a:cubicBezTo>
                  <a:cubicBezTo>
                    <a:pt x="0" y="0"/>
                    <a:pt x="0" y="0"/>
                    <a:pt x="0" y="0"/>
                  </a:cubicBezTo>
                  <a:cubicBezTo>
                    <a:pt x="76" y="0"/>
                    <a:pt x="76" y="0"/>
                    <a:pt x="76" y="0"/>
                  </a:cubicBezTo>
                  <a:cubicBezTo>
                    <a:pt x="76" y="200"/>
                    <a:pt x="76" y="200"/>
                    <a:pt x="76" y="200"/>
                  </a:cubicBezTo>
                  <a:cubicBezTo>
                    <a:pt x="76" y="232"/>
                    <a:pt x="88" y="248"/>
                    <a:pt x="111" y="248"/>
                  </a:cubicBezTo>
                  <a:cubicBezTo>
                    <a:pt x="138" y="249"/>
                    <a:pt x="191" y="210"/>
                    <a:pt x="191" y="155"/>
                  </a:cubicBezTo>
                  <a:cubicBezTo>
                    <a:pt x="191" y="0"/>
                    <a:pt x="191" y="0"/>
                    <a:pt x="191" y="0"/>
                  </a:cubicBezTo>
                  <a:cubicBezTo>
                    <a:pt x="267" y="0"/>
                    <a:pt x="267" y="0"/>
                    <a:pt x="267" y="0"/>
                  </a:cubicBezTo>
                  <a:cubicBezTo>
                    <a:pt x="267" y="247"/>
                    <a:pt x="267" y="247"/>
                    <a:pt x="267" y="247"/>
                  </a:cubicBezTo>
                  <a:cubicBezTo>
                    <a:pt x="267" y="252"/>
                    <a:pt x="268" y="260"/>
                    <a:pt x="268" y="273"/>
                  </a:cubicBezTo>
                  <a:cubicBezTo>
                    <a:pt x="269" y="291"/>
                    <a:pt x="270" y="294"/>
                    <a:pt x="271" y="307"/>
                  </a:cubicBezTo>
                  <a:lnTo>
                    <a:pt x="197" y="30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43" name="Freeform 19"/>
            <p:cNvSpPr>
              <a:spLocks noChangeAspect="1" noEditPoints="1"/>
            </p:cNvSpPr>
            <p:nvPr/>
          </p:nvSpPr>
          <p:spPr bwMode="auto">
            <a:xfrm>
              <a:off x="2551" y="3602"/>
              <a:ext cx="103" cy="544"/>
            </a:xfrm>
            <a:custGeom>
              <a:avLst/>
              <a:gdLst>
                <a:gd name="T0" fmla="*/ 0 w 182"/>
                <a:gd name="T1" fmla="*/ 165 h 959"/>
                <a:gd name="T2" fmla="*/ 0 w 182"/>
                <a:gd name="T3" fmla="*/ 0 h 959"/>
                <a:gd name="T4" fmla="*/ 182 w 182"/>
                <a:gd name="T5" fmla="*/ 0 h 959"/>
                <a:gd name="T6" fmla="*/ 182 w 182"/>
                <a:gd name="T7" fmla="*/ 165 h 959"/>
                <a:gd name="T8" fmla="*/ 0 w 182"/>
                <a:gd name="T9" fmla="*/ 165 h 959"/>
                <a:gd name="T10" fmla="*/ 2 w 182"/>
                <a:gd name="T11" fmla="*/ 959 h 959"/>
                <a:gd name="T12" fmla="*/ 2 w 182"/>
                <a:gd name="T13" fmla="*/ 234 h 959"/>
                <a:gd name="T14" fmla="*/ 177 w 182"/>
                <a:gd name="T15" fmla="*/ 234 h 959"/>
                <a:gd name="T16" fmla="*/ 177 w 182"/>
                <a:gd name="T17" fmla="*/ 959 h 959"/>
                <a:gd name="T18" fmla="*/ 2 w 182"/>
                <a:gd name="T19"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2" h="959">
                  <a:moveTo>
                    <a:pt x="0" y="165"/>
                  </a:moveTo>
                  <a:lnTo>
                    <a:pt x="0" y="0"/>
                  </a:lnTo>
                  <a:lnTo>
                    <a:pt x="182" y="0"/>
                  </a:lnTo>
                  <a:lnTo>
                    <a:pt x="182" y="165"/>
                  </a:lnTo>
                  <a:lnTo>
                    <a:pt x="0" y="165"/>
                  </a:lnTo>
                  <a:close/>
                  <a:moveTo>
                    <a:pt x="2" y="959"/>
                  </a:moveTo>
                  <a:lnTo>
                    <a:pt x="2" y="234"/>
                  </a:lnTo>
                  <a:lnTo>
                    <a:pt x="177" y="234"/>
                  </a:lnTo>
                  <a:lnTo>
                    <a:pt x="177" y="959"/>
                  </a:lnTo>
                  <a:lnTo>
                    <a:pt x="2" y="95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44" name="Rectangle 20"/>
            <p:cNvSpPr>
              <a:spLocks noChangeAspect="1" noChangeArrowheads="1"/>
            </p:cNvSpPr>
            <p:nvPr/>
          </p:nvSpPr>
          <p:spPr bwMode="auto">
            <a:xfrm>
              <a:off x="2723" y="3602"/>
              <a:ext cx="101" cy="54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045" name="Freeform 21"/>
            <p:cNvSpPr>
              <a:spLocks noChangeAspect="1"/>
            </p:cNvSpPr>
            <p:nvPr/>
          </p:nvSpPr>
          <p:spPr bwMode="auto">
            <a:xfrm>
              <a:off x="3321" y="3724"/>
              <a:ext cx="320" cy="433"/>
            </a:xfrm>
            <a:custGeom>
              <a:avLst/>
              <a:gdLst>
                <a:gd name="T0" fmla="*/ 117 w 239"/>
                <a:gd name="T1" fmla="*/ 323 h 323"/>
                <a:gd name="T2" fmla="*/ 0 w 239"/>
                <a:gd name="T3" fmla="*/ 292 h 323"/>
                <a:gd name="T4" fmla="*/ 24 w 239"/>
                <a:gd name="T5" fmla="*/ 235 h 323"/>
                <a:gd name="T6" fmla="*/ 113 w 239"/>
                <a:gd name="T7" fmla="*/ 265 h 323"/>
                <a:gd name="T8" fmla="*/ 162 w 239"/>
                <a:gd name="T9" fmla="*/ 229 h 323"/>
                <a:gd name="T10" fmla="*/ 113 w 239"/>
                <a:gd name="T11" fmla="*/ 191 h 323"/>
                <a:gd name="T12" fmla="*/ 50 w 239"/>
                <a:gd name="T13" fmla="*/ 175 h 323"/>
                <a:gd name="T14" fmla="*/ 13 w 239"/>
                <a:gd name="T15" fmla="*/ 103 h 323"/>
                <a:gd name="T16" fmla="*/ 133 w 239"/>
                <a:gd name="T17" fmla="*/ 0 h 323"/>
                <a:gd name="T18" fmla="*/ 239 w 239"/>
                <a:gd name="T19" fmla="*/ 26 h 323"/>
                <a:gd name="T20" fmla="*/ 219 w 239"/>
                <a:gd name="T21" fmla="*/ 86 h 323"/>
                <a:gd name="T22" fmla="*/ 136 w 239"/>
                <a:gd name="T23" fmla="*/ 60 h 323"/>
                <a:gd name="T24" fmla="*/ 89 w 239"/>
                <a:gd name="T25" fmla="*/ 95 h 323"/>
                <a:gd name="T26" fmla="*/ 102 w 239"/>
                <a:gd name="T27" fmla="*/ 118 h 323"/>
                <a:gd name="T28" fmla="*/ 118 w 239"/>
                <a:gd name="T29" fmla="*/ 123 h 323"/>
                <a:gd name="T30" fmla="*/ 138 w 239"/>
                <a:gd name="T31" fmla="*/ 126 h 323"/>
                <a:gd name="T32" fmla="*/ 239 w 239"/>
                <a:gd name="T33" fmla="*/ 218 h 323"/>
                <a:gd name="T34" fmla="*/ 117 w 239"/>
                <a:gd name="T35" fmla="*/ 323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9" h="323">
                  <a:moveTo>
                    <a:pt x="117" y="323"/>
                  </a:moveTo>
                  <a:cubicBezTo>
                    <a:pt x="75" y="323"/>
                    <a:pt x="35" y="313"/>
                    <a:pt x="0" y="292"/>
                  </a:cubicBezTo>
                  <a:cubicBezTo>
                    <a:pt x="24" y="235"/>
                    <a:pt x="24" y="235"/>
                    <a:pt x="24" y="235"/>
                  </a:cubicBezTo>
                  <a:cubicBezTo>
                    <a:pt x="59" y="257"/>
                    <a:pt x="84" y="265"/>
                    <a:pt x="113" y="265"/>
                  </a:cubicBezTo>
                  <a:cubicBezTo>
                    <a:pt x="144" y="265"/>
                    <a:pt x="162" y="252"/>
                    <a:pt x="162" y="229"/>
                  </a:cubicBezTo>
                  <a:cubicBezTo>
                    <a:pt x="162" y="207"/>
                    <a:pt x="149" y="197"/>
                    <a:pt x="113" y="191"/>
                  </a:cubicBezTo>
                  <a:cubicBezTo>
                    <a:pt x="72" y="186"/>
                    <a:pt x="66" y="184"/>
                    <a:pt x="50" y="175"/>
                  </a:cubicBezTo>
                  <a:cubicBezTo>
                    <a:pt x="27" y="161"/>
                    <a:pt x="13" y="134"/>
                    <a:pt x="13" y="103"/>
                  </a:cubicBezTo>
                  <a:cubicBezTo>
                    <a:pt x="13" y="39"/>
                    <a:pt x="59" y="0"/>
                    <a:pt x="133" y="0"/>
                  </a:cubicBezTo>
                  <a:cubicBezTo>
                    <a:pt x="173" y="0"/>
                    <a:pt x="209" y="8"/>
                    <a:pt x="239" y="26"/>
                  </a:cubicBezTo>
                  <a:cubicBezTo>
                    <a:pt x="219" y="86"/>
                    <a:pt x="219" y="86"/>
                    <a:pt x="219" y="86"/>
                  </a:cubicBezTo>
                  <a:cubicBezTo>
                    <a:pt x="186" y="67"/>
                    <a:pt x="164" y="60"/>
                    <a:pt x="136" y="60"/>
                  </a:cubicBezTo>
                  <a:cubicBezTo>
                    <a:pt x="105" y="60"/>
                    <a:pt x="89" y="72"/>
                    <a:pt x="89" y="95"/>
                  </a:cubicBezTo>
                  <a:cubicBezTo>
                    <a:pt x="89" y="106"/>
                    <a:pt x="94" y="113"/>
                    <a:pt x="102" y="118"/>
                  </a:cubicBezTo>
                  <a:cubicBezTo>
                    <a:pt x="107" y="120"/>
                    <a:pt x="112" y="122"/>
                    <a:pt x="118" y="123"/>
                  </a:cubicBezTo>
                  <a:cubicBezTo>
                    <a:pt x="122" y="124"/>
                    <a:pt x="129" y="125"/>
                    <a:pt x="138" y="126"/>
                  </a:cubicBezTo>
                  <a:cubicBezTo>
                    <a:pt x="209" y="135"/>
                    <a:pt x="239" y="163"/>
                    <a:pt x="239" y="218"/>
                  </a:cubicBezTo>
                  <a:cubicBezTo>
                    <a:pt x="239" y="284"/>
                    <a:pt x="194" y="323"/>
                    <a:pt x="117" y="32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sp>
        <p:nvSpPr>
          <p:cNvPr id="1046" name="Text Box 22"/>
          <p:cNvSpPr txBox="1">
            <a:spLocks noChangeArrowheads="1"/>
          </p:cNvSpPr>
          <p:nvPr userDrawn="1"/>
        </p:nvSpPr>
        <p:spPr bwMode="auto">
          <a:xfrm>
            <a:off x="7270750" y="6456363"/>
            <a:ext cx="153352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r">
              <a:spcBef>
                <a:spcPct val="50000"/>
              </a:spcBef>
            </a:pPr>
            <a:fld id="{5A10FBAC-8037-4790-85FF-4DC1D086022A}" type="slidenum">
              <a:rPr lang="en-GB" altLang="en-US" sz="1000"/>
              <a:pPr algn="r">
                <a:spcBef>
                  <a:spcPct val="50000"/>
                </a:spcBef>
              </a:pPr>
              <a:t>‹#›</a:t>
            </a:fld>
            <a:endParaRPr lang="en-GB" altLang="en-US" sz="1000"/>
          </a:p>
        </p:txBody>
      </p:sp>
    </p:spTree>
  </p:cSld>
  <p:clrMap bg1="lt1" tx1="dk1" bg2="lt2" tx2="dk2" accent1="accent1" accent2="accent2" accent3="accent3" accent4="accent4" accent5="accent5" accent6="accent6" hlink="hlink" folHlink="folHlink"/>
  <p:sldLayoutIdLst>
    <p:sldLayoutId id="2147483649"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87" r:id="rId12"/>
    <p:sldLayoutId id="2147483688" r:id="rId13"/>
  </p:sldLayoutIdLst>
  <p:txStyles>
    <p:titleStyle>
      <a:lvl1pPr algn="l" rtl="0" fontAlgn="base">
        <a:lnSpc>
          <a:spcPct val="90000"/>
        </a:lnSpc>
        <a:spcBef>
          <a:spcPct val="0"/>
        </a:spcBef>
        <a:spcAft>
          <a:spcPct val="0"/>
        </a:spcAft>
        <a:defRPr sz="2200" kern="1200">
          <a:solidFill>
            <a:schemeClr val="bg1"/>
          </a:solidFill>
          <a:latin typeface="+mj-lt"/>
          <a:ea typeface="+mj-ea"/>
          <a:cs typeface="+mj-cs"/>
        </a:defRPr>
      </a:lvl1pPr>
      <a:lvl2pPr algn="l" rtl="0" fontAlgn="base">
        <a:lnSpc>
          <a:spcPct val="90000"/>
        </a:lnSpc>
        <a:spcBef>
          <a:spcPct val="0"/>
        </a:spcBef>
        <a:spcAft>
          <a:spcPct val="0"/>
        </a:spcAft>
        <a:defRPr sz="2200">
          <a:solidFill>
            <a:schemeClr val="bg1"/>
          </a:solidFill>
          <a:latin typeface="Arial Black" panose="020B0A04020102020204" pitchFamily="34" charset="0"/>
          <a:cs typeface="Arial" panose="020B0604020202020204" pitchFamily="34" charset="0"/>
        </a:defRPr>
      </a:lvl2pPr>
      <a:lvl3pPr algn="l" rtl="0" fontAlgn="base">
        <a:lnSpc>
          <a:spcPct val="90000"/>
        </a:lnSpc>
        <a:spcBef>
          <a:spcPct val="0"/>
        </a:spcBef>
        <a:spcAft>
          <a:spcPct val="0"/>
        </a:spcAft>
        <a:defRPr sz="2200">
          <a:solidFill>
            <a:schemeClr val="bg1"/>
          </a:solidFill>
          <a:latin typeface="Arial Black" panose="020B0A04020102020204" pitchFamily="34" charset="0"/>
          <a:cs typeface="Arial" panose="020B0604020202020204" pitchFamily="34" charset="0"/>
        </a:defRPr>
      </a:lvl3pPr>
      <a:lvl4pPr algn="l" rtl="0" fontAlgn="base">
        <a:lnSpc>
          <a:spcPct val="90000"/>
        </a:lnSpc>
        <a:spcBef>
          <a:spcPct val="0"/>
        </a:spcBef>
        <a:spcAft>
          <a:spcPct val="0"/>
        </a:spcAft>
        <a:defRPr sz="2200">
          <a:solidFill>
            <a:schemeClr val="bg1"/>
          </a:solidFill>
          <a:latin typeface="Arial Black" panose="020B0A04020102020204" pitchFamily="34" charset="0"/>
          <a:cs typeface="Arial" panose="020B0604020202020204" pitchFamily="34" charset="0"/>
        </a:defRPr>
      </a:lvl4pPr>
      <a:lvl5pPr algn="l" rtl="0" fontAlgn="base">
        <a:lnSpc>
          <a:spcPct val="90000"/>
        </a:lnSpc>
        <a:spcBef>
          <a:spcPct val="0"/>
        </a:spcBef>
        <a:spcAft>
          <a:spcPct val="0"/>
        </a:spcAft>
        <a:defRPr sz="2200">
          <a:solidFill>
            <a:schemeClr val="bg1"/>
          </a:solidFill>
          <a:latin typeface="Arial Black" panose="020B0A04020102020204" pitchFamily="34" charset="0"/>
          <a:cs typeface="Arial" panose="020B0604020202020204" pitchFamily="34" charset="0"/>
        </a:defRPr>
      </a:lvl5pPr>
      <a:lvl6pPr marL="457200" algn="l" rtl="0" fontAlgn="base">
        <a:lnSpc>
          <a:spcPct val="90000"/>
        </a:lnSpc>
        <a:spcBef>
          <a:spcPct val="0"/>
        </a:spcBef>
        <a:spcAft>
          <a:spcPct val="0"/>
        </a:spcAft>
        <a:defRPr sz="2200">
          <a:solidFill>
            <a:schemeClr val="bg1"/>
          </a:solidFill>
          <a:latin typeface="Arial Black" panose="020B0A04020102020204" pitchFamily="34" charset="0"/>
          <a:cs typeface="Arial" panose="020B0604020202020204" pitchFamily="34" charset="0"/>
        </a:defRPr>
      </a:lvl6pPr>
      <a:lvl7pPr marL="914400" algn="l" rtl="0" fontAlgn="base">
        <a:lnSpc>
          <a:spcPct val="90000"/>
        </a:lnSpc>
        <a:spcBef>
          <a:spcPct val="0"/>
        </a:spcBef>
        <a:spcAft>
          <a:spcPct val="0"/>
        </a:spcAft>
        <a:defRPr sz="2200">
          <a:solidFill>
            <a:schemeClr val="bg1"/>
          </a:solidFill>
          <a:latin typeface="Arial Black" panose="020B0A04020102020204" pitchFamily="34" charset="0"/>
          <a:cs typeface="Arial" panose="020B0604020202020204" pitchFamily="34" charset="0"/>
        </a:defRPr>
      </a:lvl7pPr>
      <a:lvl8pPr marL="1371600" algn="l" rtl="0" fontAlgn="base">
        <a:lnSpc>
          <a:spcPct val="90000"/>
        </a:lnSpc>
        <a:spcBef>
          <a:spcPct val="0"/>
        </a:spcBef>
        <a:spcAft>
          <a:spcPct val="0"/>
        </a:spcAft>
        <a:defRPr sz="2200">
          <a:solidFill>
            <a:schemeClr val="bg1"/>
          </a:solidFill>
          <a:latin typeface="Arial Black" panose="020B0A04020102020204" pitchFamily="34" charset="0"/>
          <a:cs typeface="Arial" panose="020B0604020202020204" pitchFamily="34" charset="0"/>
        </a:defRPr>
      </a:lvl8pPr>
      <a:lvl9pPr marL="1828800" algn="l" rtl="0" fontAlgn="base">
        <a:lnSpc>
          <a:spcPct val="90000"/>
        </a:lnSpc>
        <a:spcBef>
          <a:spcPct val="0"/>
        </a:spcBef>
        <a:spcAft>
          <a:spcPct val="0"/>
        </a:spcAft>
        <a:defRPr sz="2200">
          <a:solidFill>
            <a:schemeClr val="bg1"/>
          </a:solidFill>
          <a:latin typeface="Arial Black" panose="020B0A04020102020204" pitchFamily="34" charset="0"/>
          <a:cs typeface="Arial" panose="020B0604020202020204" pitchFamily="34" charset="0"/>
        </a:defRPr>
      </a:lvl9pPr>
    </p:titleStyle>
    <p:bodyStyle>
      <a:lvl1pPr algn="l" rtl="0" fontAlgn="base">
        <a:spcBef>
          <a:spcPct val="20000"/>
        </a:spcBef>
        <a:spcAft>
          <a:spcPct val="20000"/>
        </a:spcAft>
        <a:defRPr sz="1700" kern="1200">
          <a:solidFill>
            <a:srgbClr val="14A9DE"/>
          </a:solidFill>
          <a:latin typeface="+mn-lt"/>
          <a:ea typeface="+mn-ea"/>
          <a:cs typeface="+mn-cs"/>
        </a:defRPr>
      </a:lvl1pPr>
      <a:lvl2pPr marL="1588" algn="l" rtl="0" fontAlgn="base">
        <a:spcBef>
          <a:spcPct val="20000"/>
        </a:spcBef>
        <a:spcAft>
          <a:spcPct val="0"/>
        </a:spcAft>
        <a:buClr>
          <a:srgbClr val="FF0000"/>
        </a:buClr>
        <a:defRPr sz="1700" kern="1200">
          <a:solidFill>
            <a:srgbClr val="14A9DE"/>
          </a:solidFill>
          <a:latin typeface="Arial" panose="020B0604020202020204" pitchFamily="34" charset="0"/>
          <a:ea typeface="+mn-ea"/>
          <a:cs typeface="+mn-cs"/>
        </a:defRPr>
      </a:lvl2pPr>
      <a:lvl3pPr marL="198438" indent="-195263" algn="l" rtl="0" fontAlgn="base">
        <a:spcBef>
          <a:spcPct val="20000"/>
        </a:spcBef>
        <a:spcAft>
          <a:spcPct val="0"/>
        </a:spcAft>
        <a:buClr>
          <a:srgbClr val="FF0000"/>
        </a:buClr>
        <a:buChar char="•"/>
        <a:defRPr sz="1700" kern="1200">
          <a:solidFill>
            <a:srgbClr val="726964"/>
          </a:solidFill>
          <a:latin typeface="Arial" panose="020B0604020202020204" pitchFamily="34" charset="0"/>
          <a:ea typeface="+mn-ea"/>
          <a:cs typeface="+mn-cs"/>
        </a:defRPr>
      </a:lvl3pPr>
      <a:lvl4pPr marL="363538" indent="-163513" algn="l" rtl="0" fontAlgn="base">
        <a:spcBef>
          <a:spcPct val="20000"/>
        </a:spcBef>
        <a:spcAft>
          <a:spcPct val="0"/>
        </a:spcAft>
        <a:buClr>
          <a:srgbClr val="FF0000"/>
        </a:buClr>
        <a:buChar char="•"/>
        <a:defRPr sz="1700" kern="1200">
          <a:solidFill>
            <a:srgbClr val="726964"/>
          </a:solidFill>
          <a:latin typeface="Arial" panose="020B0604020202020204" pitchFamily="34" charset="0"/>
          <a:ea typeface="+mn-ea"/>
          <a:cs typeface="+mn-cs"/>
        </a:defRPr>
      </a:lvl4pPr>
      <a:lvl5pPr marL="550863" indent="-185738" algn="l" rtl="0" fontAlgn="base">
        <a:spcBef>
          <a:spcPct val="20000"/>
        </a:spcBef>
        <a:spcAft>
          <a:spcPct val="0"/>
        </a:spcAft>
        <a:buClr>
          <a:srgbClr val="FF0000"/>
        </a:buClr>
        <a:buChar char="•"/>
        <a:defRPr sz="1700" kern="1200">
          <a:solidFill>
            <a:srgbClr val="726964"/>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bwMode="auto">
          <a:xfrm>
            <a:off x="357188" y="266700"/>
            <a:ext cx="3783012" cy="3381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36000" tIns="36000" rIns="36000" bIns="0" numCol="1" anchor="ctr" anchorCtr="0" compatLnSpc="1">
            <a:prstTxWarp prst="textNoShape">
              <a:avLst/>
            </a:prstTxWarp>
            <a:spAutoFit/>
          </a:bodyPr>
          <a:lstStyle/>
          <a:p>
            <a:pPr lvl="0"/>
            <a:r>
              <a:rPr lang="en-GB" altLang="en-US" smtClean="0"/>
              <a:t>CLICK TO EDIT MASTER</a:t>
            </a:r>
          </a:p>
        </p:txBody>
      </p:sp>
      <p:sp>
        <p:nvSpPr>
          <p:cNvPr id="124931" name="Rectangle 3"/>
          <p:cNvSpPr>
            <a:spLocks noGrp="1" noChangeArrowheads="1"/>
          </p:cNvSpPr>
          <p:nvPr>
            <p:ph type="body" idx="1"/>
          </p:nvPr>
        </p:nvSpPr>
        <p:spPr bwMode="auto">
          <a:xfrm>
            <a:off x="357188" y="1341438"/>
            <a:ext cx="8440737" cy="471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24932" name="Rectangle 4"/>
          <p:cNvSpPr>
            <a:spLocks noGrp="1" noChangeArrowheads="1"/>
          </p:cNvSpPr>
          <p:nvPr>
            <p:ph type="ftr" sz="quarter" idx="3"/>
          </p:nvPr>
        </p:nvSpPr>
        <p:spPr bwMode="auto">
          <a:xfrm>
            <a:off x="357188" y="6456363"/>
            <a:ext cx="2895600"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sz="900" b="1">
                <a:solidFill>
                  <a:srgbClr val="BBB1A5"/>
                </a:solidFill>
              </a:defRPr>
            </a:lvl1pPr>
          </a:lstStyle>
          <a:p>
            <a:r>
              <a:rPr lang="en-GB" altLang="en-US"/>
              <a:t>© CITY &amp; GUILDS</a:t>
            </a:r>
          </a:p>
        </p:txBody>
      </p:sp>
      <p:sp>
        <p:nvSpPr>
          <p:cNvPr id="124933" name="Line 5"/>
          <p:cNvSpPr>
            <a:spLocks noChangeShapeType="1"/>
          </p:cNvSpPr>
          <p:nvPr/>
        </p:nvSpPr>
        <p:spPr bwMode="auto">
          <a:xfrm>
            <a:off x="357188" y="1125538"/>
            <a:ext cx="8432800" cy="0"/>
          </a:xfrm>
          <a:prstGeom prst="line">
            <a:avLst/>
          </a:prstGeom>
          <a:noFill/>
          <a:ln w="12700">
            <a:solidFill>
              <a:srgbClr val="BBB1A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4947" name="Group 19"/>
          <p:cNvGrpSpPr>
            <a:grpSpLocks noChangeAspect="1"/>
          </p:cNvGrpSpPr>
          <p:nvPr/>
        </p:nvGrpSpPr>
        <p:grpSpPr bwMode="auto">
          <a:xfrm>
            <a:off x="7962900" y="369888"/>
            <a:ext cx="812800" cy="503237"/>
            <a:chOff x="1610" y="2840"/>
            <a:chExt cx="2130" cy="1318"/>
          </a:xfrm>
        </p:grpSpPr>
        <p:sp>
          <p:nvSpPr>
            <p:cNvPr id="124948" name="Freeform 20"/>
            <p:cNvSpPr>
              <a:spLocks noChangeAspect="1" noEditPoints="1"/>
            </p:cNvSpPr>
            <p:nvPr/>
          </p:nvSpPr>
          <p:spPr bwMode="auto">
            <a:xfrm>
              <a:off x="2891" y="2840"/>
              <a:ext cx="849" cy="713"/>
            </a:xfrm>
            <a:custGeom>
              <a:avLst/>
              <a:gdLst>
                <a:gd name="T0" fmla="*/ 613 w 634"/>
                <a:gd name="T1" fmla="*/ 369 h 532"/>
                <a:gd name="T2" fmla="*/ 603 w 634"/>
                <a:gd name="T3" fmla="*/ 382 h 532"/>
                <a:gd name="T4" fmla="*/ 576 w 634"/>
                <a:gd name="T5" fmla="*/ 397 h 532"/>
                <a:gd name="T6" fmla="*/ 511 w 634"/>
                <a:gd name="T7" fmla="*/ 406 h 532"/>
                <a:gd name="T8" fmla="*/ 481 w 634"/>
                <a:gd name="T9" fmla="*/ 392 h 532"/>
                <a:gd name="T10" fmla="*/ 380 w 634"/>
                <a:gd name="T11" fmla="*/ 389 h 532"/>
                <a:gd name="T12" fmla="*/ 401 w 634"/>
                <a:gd name="T13" fmla="*/ 502 h 532"/>
                <a:gd name="T14" fmla="*/ 452 w 634"/>
                <a:gd name="T15" fmla="*/ 501 h 532"/>
                <a:gd name="T16" fmla="*/ 464 w 634"/>
                <a:gd name="T17" fmla="*/ 526 h 532"/>
                <a:gd name="T18" fmla="*/ 367 w 634"/>
                <a:gd name="T19" fmla="*/ 532 h 532"/>
                <a:gd name="T20" fmla="*/ 340 w 634"/>
                <a:gd name="T21" fmla="*/ 485 h 532"/>
                <a:gd name="T22" fmla="*/ 320 w 634"/>
                <a:gd name="T23" fmla="*/ 429 h 532"/>
                <a:gd name="T24" fmla="*/ 253 w 634"/>
                <a:gd name="T25" fmla="*/ 473 h 532"/>
                <a:gd name="T26" fmla="*/ 195 w 634"/>
                <a:gd name="T27" fmla="*/ 499 h 532"/>
                <a:gd name="T28" fmla="*/ 232 w 634"/>
                <a:gd name="T29" fmla="*/ 499 h 532"/>
                <a:gd name="T30" fmla="*/ 247 w 634"/>
                <a:gd name="T31" fmla="*/ 516 h 532"/>
                <a:gd name="T32" fmla="*/ 243 w 634"/>
                <a:gd name="T33" fmla="*/ 532 h 532"/>
                <a:gd name="T34" fmla="*/ 159 w 634"/>
                <a:gd name="T35" fmla="*/ 491 h 532"/>
                <a:gd name="T36" fmla="*/ 156 w 634"/>
                <a:gd name="T37" fmla="*/ 458 h 532"/>
                <a:gd name="T38" fmla="*/ 235 w 634"/>
                <a:gd name="T39" fmla="*/ 376 h 532"/>
                <a:gd name="T40" fmla="*/ 110 w 634"/>
                <a:gd name="T41" fmla="*/ 181 h 532"/>
                <a:gd name="T42" fmla="*/ 280 w 634"/>
                <a:gd name="T43" fmla="*/ 87 h 532"/>
                <a:gd name="T44" fmla="*/ 300 w 634"/>
                <a:gd name="T45" fmla="*/ 249 h 532"/>
                <a:gd name="T46" fmla="*/ 261 w 634"/>
                <a:gd name="T47" fmla="*/ 274 h 532"/>
                <a:gd name="T48" fmla="*/ 151 w 634"/>
                <a:gd name="T49" fmla="*/ 207 h 532"/>
                <a:gd name="T50" fmla="*/ 227 w 634"/>
                <a:gd name="T51" fmla="*/ 345 h 532"/>
                <a:gd name="T52" fmla="*/ 357 w 634"/>
                <a:gd name="T53" fmla="*/ 291 h 532"/>
                <a:gd name="T54" fmla="*/ 323 w 634"/>
                <a:gd name="T55" fmla="*/ 268 h 532"/>
                <a:gd name="T56" fmla="*/ 347 w 634"/>
                <a:gd name="T57" fmla="*/ 187 h 532"/>
                <a:gd name="T58" fmla="*/ 334 w 634"/>
                <a:gd name="T59" fmla="*/ 136 h 532"/>
                <a:gd name="T60" fmla="*/ 434 w 634"/>
                <a:gd name="T61" fmla="*/ 109 h 532"/>
                <a:gd name="T62" fmla="*/ 504 w 634"/>
                <a:gd name="T63" fmla="*/ 133 h 532"/>
                <a:gd name="T64" fmla="*/ 529 w 634"/>
                <a:gd name="T65" fmla="*/ 182 h 532"/>
                <a:gd name="T66" fmla="*/ 484 w 634"/>
                <a:gd name="T67" fmla="*/ 183 h 532"/>
                <a:gd name="T68" fmla="*/ 536 w 634"/>
                <a:gd name="T69" fmla="*/ 195 h 532"/>
                <a:gd name="T70" fmla="*/ 492 w 634"/>
                <a:gd name="T71" fmla="*/ 193 h 532"/>
                <a:gd name="T72" fmla="*/ 518 w 634"/>
                <a:gd name="T73" fmla="*/ 207 h 532"/>
                <a:gd name="T74" fmla="*/ 509 w 634"/>
                <a:gd name="T75" fmla="*/ 239 h 532"/>
                <a:gd name="T76" fmla="*/ 530 w 634"/>
                <a:gd name="T77" fmla="*/ 273 h 532"/>
                <a:gd name="T78" fmla="*/ 563 w 634"/>
                <a:gd name="T79" fmla="*/ 238 h 532"/>
                <a:gd name="T80" fmla="*/ 596 w 634"/>
                <a:gd name="T81" fmla="*/ 211 h 532"/>
                <a:gd name="T82" fmla="*/ 619 w 634"/>
                <a:gd name="T83" fmla="*/ 230 h 532"/>
                <a:gd name="T84" fmla="*/ 620 w 634"/>
                <a:gd name="T85" fmla="*/ 268 h 532"/>
                <a:gd name="T86" fmla="*/ 582 w 634"/>
                <a:gd name="T87" fmla="*/ 292 h 532"/>
                <a:gd name="T88" fmla="*/ 584 w 634"/>
                <a:gd name="T89" fmla="*/ 316 h 532"/>
                <a:gd name="T90" fmla="*/ 515 w 634"/>
                <a:gd name="T91" fmla="*/ 330 h 532"/>
                <a:gd name="T92" fmla="*/ 602 w 634"/>
                <a:gd name="T93" fmla="*/ 338 h 532"/>
                <a:gd name="T94" fmla="*/ 120 w 634"/>
                <a:gd name="T95" fmla="*/ 86 h 532"/>
                <a:gd name="T96" fmla="*/ 171 w 634"/>
                <a:gd name="T97" fmla="*/ 34 h 532"/>
                <a:gd name="T98" fmla="*/ 489 w 634"/>
                <a:gd name="T99" fmla="*/ 141 h 532"/>
                <a:gd name="T100" fmla="*/ 488 w 634"/>
                <a:gd name="T101" fmla="*/ 150 h 532"/>
                <a:gd name="T102" fmla="*/ 537 w 634"/>
                <a:gd name="T103" fmla="*/ 157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34" h="532">
                  <a:moveTo>
                    <a:pt x="627" y="370"/>
                  </a:moveTo>
                  <a:cubicBezTo>
                    <a:pt x="627" y="370"/>
                    <a:pt x="624" y="363"/>
                    <a:pt x="619" y="363"/>
                  </a:cubicBezTo>
                  <a:cubicBezTo>
                    <a:pt x="619" y="366"/>
                    <a:pt x="617" y="369"/>
                    <a:pt x="613" y="369"/>
                  </a:cubicBezTo>
                  <a:cubicBezTo>
                    <a:pt x="614" y="371"/>
                    <a:pt x="613" y="373"/>
                    <a:pt x="612" y="374"/>
                  </a:cubicBezTo>
                  <a:cubicBezTo>
                    <a:pt x="615" y="389"/>
                    <a:pt x="605" y="391"/>
                    <a:pt x="605" y="391"/>
                  </a:cubicBezTo>
                  <a:cubicBezTo>
                    <a:pt x="605" y="391"/>
                    <a:pt x="606" y="384"/>
                    <a:pt x="603" y="382"/>
                  </a:cubicBezTo>
                  <a:cubicBezTo>
                    <a:pt x="599" y="383"/>
                    <a:pt x="596" y="383"/>
                    <a:pt x="593" y="382"/>
                  </a:cubicBezTo>
                  <a:cubicBezTo>
                    <a:pt x="592" y="383"/>
                    <a:pt x="591" y="385"/>
                    <a:pt x="587" y="385"/>
                  </a:cubicBezTo>
                  <a:cubicBezTo>
                    <a:pt x="587" y="397"/>
                    <a:pt x="576" y="397"/>
                    <a:pt x="576" y="397"/>
                  </a:cubicBezTo>
                  <a:cubicBezTo>
                    <a:pt x="576" y="397"/>
                    <a:pt x="579" y="390"/>
                    <a:pt x="578" y="387"/>
                  </a:cubicBezTo>
                  <a:cubicBezTo>
                    <a:pt x="573" y="386"/>
                    <a:pt x="567" y="383"/>
                    <a:pt x="566" y="377"/>
                  </a:cubicBezTo>
                  <a:cubicBezTo>
                    <a:pt x="539" y="375"/>
                    <a:pt x="536" y="395"/>
                    <a:pt x="511" y="406"/>
                  </a:cubicBezTo>
                  <a:cubicBezTo>
                    <a:pt x="512" y="401"/>
                    <a:pt x="509" y="397"/>
                    <a:pt x="510" y="393"/>
                  </a:cubicBezTo>
                  <a:cubicBezTo>
                    <a:pt x="505" y="395"/>
                    <a:pt x="495" y="409"/>
                    <a:pt x="485" y="410"/>
                  </a:cubicBezTo>
                  <a:cubicBezTo>
                    <a:pt x="488" y="403"/>
                    <a:pt x="482" y="399"/>
                    <a:pt x="481" y="392"/>
                  </a:cubicBezTo>
                  <a:cubicBezTo>
                    <a:pt x="474" y="403"/>
                    <a:pt x="451" y="413"/>
                    <a:pt x="451" y="413"/>
                  </a:cubicBezTo>
                  <a:cubicBezTo>
                    <a:pt x="455" y="392"/>
                    <a:pt x="434" y="390"/>
                    <a:pt x="429" y="389"/>
                  </a:cubicBezTo>
                  <a:cubicBezTo>
                    <a:pt x="412" y="391"/>
                    <a:pt x="397" y="390"/>
                    <a:pt x="380" y="389"/>
                  </a:cubicBezTo>
                  <a:cubicBezTo>
                    <a:pt x="366" y="404"/>
                    <a:pt x="444" y="385"/>
                    <a:pt x="444" y="433"/>
                  </a:cubicBezTo>
                  <a:cubicBezTo>
                    <a:pt x="444" y="476"/>
                    <a:pt x="387" y="467"/>
                    <a:pt x="387" y="488"/>
                  </a:cubicBezTo>
                  <a:cubicBezTo>
                    <a:pt x="387" y="498"/>
                    <a:pt x="397" y="502"/>
                    <a:pt x="401" y="502"/>
                  </a:cubicBezTo>
                  <a:cubicBezTo>
                    <a:pt x="405" y="502"/>
                    <a:pt x="416" y="494"/>
                    <a:pt x="423" y="493"/>
                  </a:cubicBezTo>
                  <a:cubicBezTo>
                    <a:pt x="431" y="492"/>
                    <a:pt x="434" y="496"/>
                    <a:pt x="434" y="496"/>
                  </a:cubicBezTo>
                  <a:cubicBezTo>
                    <a:pt x="448" y="491"/>
                    <a:pt x="452" y="501"/>
                    <a:pt x="452" y="501"/>
                  </a:cubicBezTo>
                  <a:cubicBezTo>
                    <a:pt x="452" y="501"/>
                    <a:pt x="446" y="499"/>
                    <a:pt x="443" y="504"/>
                  </a:cubicBezTo>
                  <a:cubicBezTo>
                    <a:pt x="447" y="506"/>
                    <a:pt x="451" y="511"/>
                    <a:pt x="452" y="514"/>
                  </a:cubicBezTo>
                  <a:cubicBezTo>
                    <a:pt x="465" y="514"/>
                    <a:pt x="464" y="526"/>
                    <a:pt x="464" y="526"/>
                  </a:cubicBezTo>
                  <a:cubicBezTo>
                    <a:pt x="464" y="526"/>
                    <a:pt x="459" y="521"/>
                    <a:pt x="453" y="524"/>
                  </a:cubicBezTo>
                  <a:cubicBezTo>
                    <a:pt x="452" y="530"/>
                    <a:pt x="449" y="532"/>
                    <a:pt x="449" y="532"/>
                  </a:cubicBezTo>
                  <a:cubicBezTo>
                    <a:pt x="449" y="532"/>
                    <a:pt x="377" y="532"/>
                    <a:pt x="367" y="532"/>
                  </a:cubicBezTo>
                  <a:cubicBezTo>
                    <a:pt x="356" y="532"/>
                    <a:pt x="354" y="515"/>
                    <a:pt x="347" y="511"/>
                  </a:cubicBezTo>
                  <a:cubicBezTo>
                    <a:pt x="340" y="508"/>
                    <a:pt x="332" y="512"/>
                    <a:pt x="321" y="508"/>
                  </a:cubicBezTo>
                  <a:cubicBezTo>
                    <a:pt x="332" y="501"/>
                    <a:pt x="333" y="491"/>
                    <a:pt x="340" y="485"/>
                  </a:cubicBezTo>
                  <a:cubicBezTo>
                    <a:pt x="333" y="484"/>
                    <a:pt x="331" y="481"/>
                    <a:pt x="321" y="481"/>
                  </a:cubicBezTo>
                  <a:cubicBezTo>
                    <a:pt x="331" y="467"/>
                    <a:pt x="356" y="462"/>
                    <a:pt x="356" y="450"/>
                  </a:cubicBezTo>
                  <a:cubicBezTo>
                    <a:pt x="356" y="434"/>
                    <a:pt x="330" y="434"/>
                    <a:pt x="320" y="429"/>
                  </a:cubicBezTo>
                  <a:cubicBezTo>
                    <a:pt x="320" y="454"/>
                    <a:pt x="301" y="464"/>
                    <a:pt x="285" y="468"/>
                  </a:cubicBezTo>
                  <a:cubicBezTo>
                    <a:pt x="270" y="472"/>
                    <a:pt x="263" y="485"/>
                    <a:pt x="258" y="490"/>
                  </a:cubicBezTo>
                  <a:cubicBezTo>
                    <a:pt x="258" y="482"/>
                    <a:pt x="255" y="481"/>
                    <a:pt x="253" y="473"/>
                  </a:cubicBezTo>
                  <a:cubicBezTo>
                    <a:pt x="248" y="479"/>
                    <a:pt x="238" y="483"/>
                    <a:pt x="231" y="493"/>
                  </a:cubicBezTo>
                  <a:cubicBezTo>
                    <a:pt x="233" y="486"/>
                    <a:pt x="227" y="480"/>
                    <a:pt x="223" y="480"/>
                  </a:cubicBezTo>
                  <a:cubicBezTo>
                    <a:pt x="213" y="480"/>
                    <a:pt x="195" y="494"/>
                    <a:pt x="195" y="499"/>
                  </a:cubicBezTo>
                  <a:cubicBezTo>
                    <a:pt x="195" y="501"/>
                    <a:pt x="201" y="502"/>
                    <a:pt x="204" y="502"/>
                  </a:cubicBezTo>
                  <a:cubicBezTo>
                    <a:pt x="206" y="499"/>
                    <a:pt x="211" y="494"/>
                    <a:pt x="220" y="494"/>
                  </a:cubicBezTo>
                  <a:cubicBezTo>
                    <a:pt x="228" y="494"/>
                    <a:pt x="231" y="497"/>
                    <a:pt x="232" y="499"/>
                  </a:cubicBezTo>
                  <a:cubicBezTo>
                    <a:pt x="243" y="497"/>
                    <a:pt x="247" y="507"/>
                    <a:pt x="247" y="507"/>
                  </a:cubicBezTo>
                  <a:cubicBezTo>
                    <a:pt x="247" y="507"/>
                    <a:pt x="240" y="504"/>
                    <a:pt x="240" y="510"/>
                  </a:cubicBezTo>
                  <a:cubicBezTo>
                    <a:pt x="246" y="511"/>
                    <a:pt x="247" y="516"/>
                    <a:pt x="247" y="516"/>
                  </a:cubicBezTo>
                  <a:cubicBezTo>
                    <a:pt x="247" y="516"/>
                    <a:pt x="259" y="515"/>
                    <a:pt x="259" y="527"/>
                  </a:cubicBezTo>
                  <a:cubicBezTo>
                    <a:pt x="255" y="523"/>
                    <a:pt x="251" y="523"/>
                    <a:pt x="249" y="525"/>
                  </a:cubicBezTo>
                  <a:cubicBezTo>
                    <a:pt x="248" y="530"/>
                    <a:pt x="243" y="532"/>
                    <a:pt x="243" y="532"/>
                  </a:cubicBezTo>
                  <a:cubicBezTo>
                    <a:pt x="155" y="532"/>
                    <a:pt x="155" y="532"/>
                    <a:pt x="155" y="532"/>
                  </a:cubicBezTo>
                  <a:cubicBezTo>
                    <a:pt x="150" y="532"/>
                    <a:pt x="140" y="528"/>
                    <a:pt x="140" y="516"/>
                  </a:cubicBezTo>
                  <a:cubicBezTo>
                    <a:pt x="140" y="503"/>
                    <a:pt x="154" y="498"/>
                    <a:pt x="159" y="491"/>
                  </a:cubicBezTo>
                  <a:cubicBezTo>
                    <a:pt x="159" y="491"/>
                    <a:pt x="146" y="484"/>
                    <a:pt x="136" y="486"/>
                  </a:cubicBezTo>
                  <a:cubicBezTo>
                    <a:pt x="141" y="476"/>
                    <a:pt x="164" y="473"/>
                    <a:pt x="177" y="465"/>
                  </a:cubicBezTo>
                  <a:cubicBezTo>
                    <a:pt x="172" y="462"/>
                    <a:pt x="163" y="459"/>
                    <a:pt x="156" y="458"/>
                  </a:cubicBezTo>
                  <a:cubicBezTo>
                    <a:pt x="168" y="453"/>
                    <a:pt x="175" y="442"/>
                    <a:pt x="196" y="440"/>
                  </a:cubicBezTo>
                  <a:cubicBezTo>
                    <a:pt x="205" y="439"/>
                    <a:pt x="217" y="431"/>
                    <a:pt x="222" y="421"/>
                  </a:cubicBezTo>
                  <a:cubicBezTo>
                    <a:pt x="226" y="411"/>
                    <a:pt x="235" y="376"/>
                    <a:pt x="235" y="376"/>
                  </a:cubicBezTo>
                  <a:cubicBezTo>
                    <a:pt x="235" y="376"/>
                    <a:pt x="159" y="412"/>
                    <a:pt x="107" y="412"/>
                  </a:cubicBezTo>
                  <a:cubicBezTo>
                    <a:pt x="27" y="412"/>
                    <a:pt x="2" y="358"/>
                    <a:pt x="1" y="314"/>
                  </a:cubicBezTo>
                  <a:cubicBezTo>
                    <a:pt x="0" y="231"/>
                    <a:pt x="77" y="202"/>
                    <a:pt x="110" y="181"/>
                  </a:cubicBezTo>
                  <a:cubicBezTo>
                    <a:pt x="79" y="157"/>
                    <a:pt x="57" y="130"/>
                    <a:pt x="57" y="92"/>
                  </a:cubicBezTo>
                  <a:cubicBezTo>
                    <a:pt x="57" y="27"/>
                    <a:pt x="124" y="0"/>
                    <a:pt x="174" y="0"/>
                  </a:cubicBezTo>
                  <a:cubicBezTo>
                    <a:pt x="223" y="0"/>
                    <a:pt x="280" y="26"/>
                    <a:pt x="280" y="87"/>
                  </a:cubicBezTo>
                  <a:cubicBezTo>
                    <a:pt x="280" y="148"/>
                    <a:pt x="190" y="185"/>
                    <a:pt x="190" y="185"/>
                  </a:cubicBezTo>
                  <a:cubicBezTo>
                    <a:pt x="190" y="185"/>
                    <a:pt x="200" y="193"/>
                    <a:pt x="212" y="199"/>
                  </a:cubicBezTo>
                  <a:cubicBezTo>
                    <a:pt x="254" y="192"/>
                    <a:pt x="277" y="232"/>
                    <a:pt x="300" y="249"/>
                  </a:cubicBezTo>
                  <a:cubicBezTo>
                    <a:pt x="288" y="247"/>
                    <a:pt x="279" y="249"/>
                    <a:pt x="279" y="249"/>
                  </a:cubicBezTo>
                  <a:cubicBezTo>
                    <a:pt x="293" y="261"/>
                    <a:pt x="303" y="279"/>
                    <a:pt x="309" y="286"/>
                  </a:cubicBezTo>
                  <a:cubicBezTo>
                    <a:pt x="292" y="277"/>
                    <a:pt x="261" y="274"/>
                    <a:pt x="261" y="274"/>
                  </a:cubicBezTo>
                  <a:cubicBezTo>
                    <a:pt x="261" y="274"/>
                    <a:pt x="265" y="282"/>
                    <a:pt x="267" y="303"/>
                  </a:cubicBezTo>
                  <a:cubicBezTo>
                    <a:pt x="243" y="270"/>
                    <a:pt x="182" y="275"/>
                    <a:pt x="186" y="226"/>
                  </a:cubicBezTo>
                  <a:cubicBezTo>
                    <a:pt x="166" y="214"/>
                    <a:pt x="151" y="207"/>
                    <a:pt x="151" y="207"/>
                  </a:cubicBezTo>
                  <a:cubicBezTo>
                    <a:pt x="151" y="207"/>
                    <a:pt x="83" y="234"/>
                    <a:pt x="83" y="293"/>
                  </a:cubicBezTo>
                  <a:cubicBezTo>
                    <a:pt x="83" y="346"/>
                    <a:pt x="129" y="367"/>
                    <a:pt x="163" y="367"/>
                  </a:cubicBezTo>
                  <a:cubicBezTo>
                    <a:pt x="197" y="367"/>
                    <a:pt x="215" y="352"/>
                    <a:pt x="227" y="345"/>
                  </a:cubicBezTo>
                  <a:cubicBezTo>
                    <a:pt x="238" y="338"/>
                    <a:pt x="270" y="317"/>
                    <a:pt x="316" y="317"/>
                  </a:cubicBezTo>
                  <a:cubicBezTo>
                    <a:pt x="356" y="317"/>
                    <a:pt x="370" y="312"/>
                    <a:pt x="370" y="300"/>
                  </a:cubicBezTo>
                  <a:cubicBezTo>
                    <a:pt x="370" y="294"/>
                    <a:pt x="365" y="291"/>
                    <a:pt x="357" y="291"/>
                  </a:cubicBezTo>
                  <a:cubicBezTo>
                    <a:pt x="349" y="291"/>
                    <a:pt x="341" y="297"/>
                    <a:pt x="328" y="295"/>
                  </a:cubicBezTo>
                  <a:cubicBezTo>
                    <a:pt x="344" y="287"/>
                    <a:pt x="339" y="277"/>
                    <a:pt x="347" y="267"/>
                  </a:cubicBezTo>
                  <a:cubicBezTo>
                    <a:pt x="344" y="261"/>
                    <a:pt x="323" y="268"/>
                    <a:pt x="323" y="268"/>
                  </a:cubicBezTo>
                  <a:cubicBezTo>
                    <a:pt x="323" y="268"/>
                    <a:pt x="332" y="241"/>
                    <a:pt x="343" y="228"/>
                  </a:cubicBezTo>
                  <a:cubicBezTo>
                    <a:pt x="331" y="232"/>
                    <a:pt x="322" y="229"/>
                    <a:pt x="314" y="231"/>
                  </a:cubicBezTo>
                  <a:cubicBezTo>
                    <a:pt x="326" y="220"/>
                    <a:pt x="329" y="194"/>
                    <a:pt x="347" y="187"/>
                  </a:cubicBezTo>
                  <a:cubicBezTo>
                    <a:pt x="329" y="190"/>
                    <a:pt x="330" y="186"/>
                    <a:pt x="316" y="189"/>
                  </a:cubicBezTo>
                  <a:cubicBezTo>
                    <a:pt x="329" y="181"/>
                    <a:pt x="340" y="149"/>
                    <a:pt x="366" y="148"/>
                  </a:cubicBezTo>
                  <a:cubicBezTo>
                    <a:pt x="363" y="143"/>
                    <a:pt x="341" y="143"/>
                    <a:pt x="334" y="136"/>
                  </a:cubicBezTo>
                  <a:cubicBezTo>
                    <a:pt x="351" y="134"/>
                    <a:pt x="366" y="117"/>
                    <a:pt x="394" y="120"/>
                  </a:cubicBezTo>
                  <a:cubicBezTo>
                    <a:pt x="379" y="111"/>
                    <a:pt x="379" y="101"/>
                    <a:pt x="373" y="93"/>
                  </a:cubicBezTo>
                  <a:cubicBezTo>
                    <a:pt x="392" y="103"/>
                    <a:pt x="422" y="98"/>
                    <a:pt x="434" y="109"/>
                  </a:cubicBezTo>
                  <a:cubicBezTo>
                    <a:pt x="447" y="87"/>
                    <a:pt x="470" y="97"/>
                    <a:pt x="487" y="96"/>
                  </a:cubicBezTo>
                  <a:cubicBezTo>
                    <a:pt x="480" y="104"/>
                    <a:pt x="470" y="105"/>
                    <a:pt x="470" y="111"/>
                  </a:cubicBezTo>
                  <a:cubicBezTo>
                    <a:pt x="470" y="120"/>
                    <a:pt x="506" y="124"/>
                    <a:pt x="504" y="133"/>
                  </a:cubicBezTo>
                  <a:cubicBezTo>
                    <a:pt x="514" y="134"/>
                    <a:pt x="527" y="139"/>
                    <a:pt x="535" y="142"/>
                  </a:cubicBezTo>
                  <a:cubicBezTo>
                    <a:pt x="551" y="144"/>
                    <a:pt x="545" y="156"/>
                    <a:pt x="542" y="158"/>
                  </a:cubicBezTo>
                  <a:cubicBezTo>
                    <a:pt x="546" y="166"/>
                    <a:pt x="538" y="176"/>
                    <a:pt x="529" y="182"/>
                  </a:cubicBezTo>
                  <a:cubicBezTo>
                    <a:pt x="528" y="188"/>
                    <a:pt x="519" y="190"/>
                    <a:pt x="519" y="190"/>
                  </a:cubicBezTo>
                  <a:cubicBezTo>
                    <a:pt x="519" y="190"/>
                    <a:pt x="521" y="184"/>
                    <a:pt x="519" y="183"/>
                  </a:cubicBezTo>
                  <a:cubicBezTo>
                    <a:pt x="503" y="183"/>
                    <a:pt x="486" y="171"/>
                    <a:pt x="484" y="183"/>
                  </a:cubicBezTo>
                  <a:cubicBezTo>
                    <a:pt x="484" y="185"/>
                    <a:pt x="484" y="186"/>
                    <a:pt x="484" y="188"/>
                  </a:cubicBezTo>
                  <a:cubicBezTo>
                    <a:pt x="485" y="188"/>
                    <a:pt x="488" y="187"/>
                    <a:pt x="491" y="187"/>
                  </a:cubicBezTo>
                  <a:cubicBezTo>
                    <a:pt x="501" y="187"/>
                    <a:pt x="521" y="195"/>
                    <a:pt x="536" y="195"/>
                  </a:cubicBezTo>
                  <a:cubicBezTo>
                    <a:pt x="559" y="194"/>
                    <a:pt x="557" y="163"/>
                    <a:pt x="580" y="164"/>
                  </a:cubicBezTo>
                  <a:cubicBezTo>
                    <a:pt x="561" y="173"/>
                    <a:pt x="581" y="203"/>
                    <a:pt x="548" y="206"/>
                  </a:cubicBezTo>
                  <a:cubicBezTo>
                    <a:pt x="531" y="207"/>
                    <a:pt x="506" y="193"/>
                    <a:pt x="492" y="193"/>
                  </a:cubicBezTo>
                  <a:cubicBezTo>
                    <a:pt x="489" y="193"/>
                    <a:pt x="487" y="194"/>
                    <a:pt x="486" y="194"/>
                  </a:cubicBezTo>
                  <a:cubicBezTo>
                    <a:pt x="491" y="207"/>
                    <a:pt x="511" y="212"/>
                    <a:pt x="516" y="201"/>
                  </a:cubicBezTo>
                  <a:cubicBezTo>
                    <a:pt x="519" y="203"/>
                    <a:pt x="518" y="207"/>
                    <a:pt x="518" y="207"/>
                  </a:cubicBezTo>
                  <a:cubicBezTo>
                    <a:pt x="522" y="208"/>
                    <a:pt x="527" y="208"/>
                    <a:pt x="527" y="216"/>
                  </a:cubicBezTo>
                  <a:cubicBezTo>
                    <a:pt x="527" y="224"/>
                    <a:pt x="521" y="228"/>
                    <a:pt x="521" y="228"/>
                  </a:cubicBezTo>
                  <a:cubicBezTo>
                    <a:pt x="521" y="232"/>
                    <a:pt x="514" y="239"/>
                    <a:pt x="509" y="239"/>
                  </a:cubicBezTo>
                  <a:cubicBezTo>
                    <a:pt x="512" y="234"/>
                    <a:pt x="512" y="224"/>
                    <a:pt x="492" y="224"/>
                  </a:cubicBezTo>
                  <a:cubicBezTo>
                    <a:pt x="471" y="224"/>
                    <a:pt x="477" y="243"/>
                    <a:pt x="486" y="246"/>
                  </a:cubicBezTo>
                  <a:cubicBezTo>
                    <a:pt x="515" y="255"/>
                    <a:pt x="517" y="267"/>
                    <a:pt x="530" y="273"/>
                  </a:cubicBezTo>
                  <a:cubicBezTo>
                    <a:pt x="530" y="277"/>
                    <a:pt x="515" y="273"/>
                    <a:pt x="515" y="276"/>
                  </a:cubicBezTo>
                  <a:cubicBezTo>
                    <a:pt x="515" y="279"/>
                    <a:pt x="520" y="281"/>
                    <a:pt x="528" y="281"/>
                  </a:cubicBezTo>
                  <a:cubicBezTo>
                    <a:pt x="540" y="281"/>
                    <a:pt x="563" y="265"/>
                    <a:pt x="563" y="238"/>
                  </a:cubicBezTo>
                  <a:cubicBezTo>
                    <a:pt x="557" y="226"/>
                    <a:pt x="567" y="207"/>
                    <a:pt x="585" y="210"/>
                  </a:cubicBezTo>
                  <a:cubicBezTo>
                    <a:pt x="590" y="196"/>
                    <a:pt x="602" y="199"/>
                    <a:pt x="602" y="199"/>
                  </a:cubicBezTo>
                  <a:cubicBezTo>
                    <a:pt x="602" y="199"/>
                    <a:pt x="595" y="204"/>
                    <a:pt x="596" y="211"/>
                  </a:cubicBezTo>
                  <a:cubicBezTo>
                    <a:pt x="612" y="209"/>
                    <a:pt x="616" y="220"/>
                    <a:pt x="616" y="220"/>
                  </a:cubicBezTo>
                  <a:cubicBezTo>
                    <a:pt x="616" y="220"/>
                    <a:pt x="632" y="220"/>
                    <a:pt x="632" y="231"/>
                  </a:cubicBezTo>
                  <a:cubicBezTo>
                    <a:pt x="629" y="228"/>
                    <a:pt x="621" y="228"/>
                    <a:pt x="619" y="230"/>
                  </a:cubicBezTo>
                  <a:cubicBezTo>
                    <a:pt x="619" y="234"/>
                    <a:pt x="618" y="238"/>
                    <a:pt x="616" y="239"/>
                  </a:cubicBezTo>
                  <a:cubicBezTo>
                    <a:pt x="618" y="242"/>
                    <a:pt x="618" y="245"/>
                    <a:pt x="618" y="249"/>
                  </a:cubicBezTo>
                  <a:cubicBezTo>
                    <a:pt x="629" y="256"/>
                    <a:pt x="620" y="268"/>
                    <a:pt x="620" y="268"/>
                  </a:cubicBezTo>
                  <a:cubicBezTo>
                    <a:pt x="620" y="268"/>
                    <a:pt x="619" y="259"/>
                    <a:pt x="614" y="260"/>
                  </a:cubicBezTo>
                  <a:cubicBezTo>
                    <a:pt x="613" y="264"/>
                    <a:pt x="605" y="269"/>
                    <a:pt x="599" y="268"/>
                  </a:cubicBezTo>
                  <a:cubicBezTo>
                    <a:pt x="595" y="279"/>
                    <a:pt x="587" y="285"/>
                    <a:pt x="582" y="292"/>
                  </a:cubicBezTo>
                  <a:cubicBezTo>
                    <a:pt x="591" y="295"/>
                    <a:pt x="590" y="297"/>
                    <a:pt x="598" y="300"/>
                  </a:cubicBezTo>
                  <a:cubicBezTo>
                    <a:pt x="590" y="306"/>
                    <a:pt x="573" y="309"/>
                    <a:pt x="573" y="309"/>
                  </a:cubicBezTo>
                  <a:cubicBezTo>
                    <a:pt x="573" y="309"/>
                    <a:pt x="576" y="313"/>
                    <a:pt x="584" y="316"/>
                  </a:cubicBezTo>
                  <a:cubicBezTo>
                    <a:pt x="574" y="326"/>
                    <a:pt x="552" y="322"/>
                    <a:pt x="552" y="322"/>
                  </a:cubicBezTo>
                  <a:cubicBezTo>
                    <a:pt x="552" y="322"/>
                    <a:pt x="553" y="326"/>
                    <a:pt x="561" y="333"/>
                  </a:cubicBezTo>
                  <a:cubicBezTo>
                    <a:pt x="547" y="335"/>
                    <a:pt x="526" y="330"/>
                    <a:pt x="515" y="330"/>
                  </a:cubicBezTo>
                  <a:cubicBezTo>
                    <a:pt x="499" y="330"/>
                    <a:pt x="499" y="347"/>
                    <a:pt x="514" y="347"/>
                  </a:cubicBezTo>
                  <a:cubicBezTo>
                    <a:pt x="534" y="347"/>
                    <a:pt x="567" y="334"/>
                    <a:pt x="583" y="334"/>
                  </a:cubicBezTo>
                  <a:cubicBezTo>
                    <a:pt x="592" y="334"/>
                    <a:pt x="597" y="335"/>
                    <a:pt x="602" y="338"/>
                  </a:cubicBezTo>
                  <a:cubicBezTo>
                    <a:pt x="616" y="337"/>
                    <a:pt x="620" y="346"/>
                    <a:pt x="621" y="351"/>
                  </a:cubicBezTo>
                  <a:cubicBezTo>
                    <a:pt x="634" y="360"/>
                    <a:pt x="627" y="370"/>
                    <a:pt x="627" y="370"/>
                  </a:cubicBezTo>
                  <a:close/>
                  <a:moveTo>
                    <a:pt x="120" y="86"/>
                  </a:moveTo>
                  <a:cubicBezTo>
                    <a:pt x="120" y="130"/>
                    <a:pt x="156" y="157"/>
                    <a:pt x="156" y="157"/>
                  </a:cubicBezTo>
                  <a:cubicBezTo>
                    <a:pt x="156" y="157"/>
                    <a:pt x="209" y="130"/>
                    <a:pt x="215" y="86"/>
                  </a:cubicBezTo>
                  <a:cubicBezTo>
                    <a:pt x="220" y="44"/>
                    <a:pt x="187" y="34"/>
                    <a:pt x="171" y="34"/>
                  </a:cubicBezTo>
                  <a:cubicBezTo>
                    <a:pt x="138" y="35"/>
                    <a:pt x="120" y="58"/>
                    <a:pt x="120" y="86"/>
                  </a:cubicBezTo>
                  <a:close/>
                  <a:moveTo>
                    <a:pt x="488" y="150"/>
                  </a:moveTo>
                  <a:cubicBezTo>
                    <a:pt x="493" y="148"/>
                    <a:pt x="486" y="146"/>
                    <a:pt x="489" y="141"/>
                  </a:cubicBezTo>
                  <a:cubicBezTo>
                    <a:pt x="492" y="137"/>
                    <a:pt x="497" y="137"/>
                    <a:pt x="497" y="135"/>
                  </a:cubicBezTo>
                  <a:cubicBezTo>
                    <a:pt x="488" y="133"/>
                    <a:pt x="476" y="135"/>
                    <a:pt x="465" y="143"/>
                  </a:cubicBezTo>
                  <a:cubicBezTo>
                    <a:pt x="476" y="146"/>
                    <a:pt x="483" y="152"/>
                    <a:pt x="488" y="150"/>
                  </a:cubicBezTo>
                  <a:close/>
                  <a:moveTo>
                    <a:pt x="528" y="148"/>
                  </a:moveTo>
                  <a:cubicBezTo>
                    <a:pt x="526" y="148"/>
                    <a:pt x="525" y="150"/>
                    <a:pt x="525" y="152"/>
                  </a:cubicBezTo>
                  <a:cubicBezTo>
                    <a:pt x="525" y="158"/>
                    <a:pt x="537" y="160"/>
                    <a:pt x="537" y="157"/>
                  </a:cubicBezTo>
                  <a:cubicBezTo>
                    <a:pt x="537" y="156"/>
                    <a:pt x="535" y="155"/>
                    <a:pt x="532" y="152"/>
                  </a:cubicBezTo>
                  <a:cubicBezTo>
                    <a:pt x="530" y="150"/>
                    <a:pt x="530" y="148"/>
                    <a:pt x="528" y="148"/>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24949" name="Freeform 21"/>
            <p:cNvSpPr>
              <a:spLocks noChangeAspect="1"/>
            </p:cNvSpPr>
            <p:nvPr/>
          </p:nvSpPr>
          <p:spPr bwMode="auto">
            <a:xfrm>
              <a:off x="1610" y="2843"/>
              <a:ext cx="432" cy="548"/>
            </a:xfrm>
            <a:custGeom>
              <a:avLst/>
              <a:gdLst>
                <a:gd name="T0" fmla="*/ 279 w 322"/>
                <a:gd name="T1" fmla="*/ 113 h 409"/>
                <a:gd name="T2" fmla="*/ 189 w 322"/>
                <a:gd name="T3" fmla="*/ 67 h 409"/>
                <a:gd name="T4" fmla="*/ 84 w 322"/>
                <a:gd name="T5" fmla="*/ 207 h 409"/>
                <a:gd name="T6" fmla="*/ 183 w 322"/>
                <a:gd name="T7" fmla="*/ 341 h 409"/>
                <a:gd name="T8" fmla="*/ 274 w 322"/>
                <a:gd name="T9" fmla="*/ 294 h 409"/>
                <a:gd name="T10" fmla="*/ 318 w 322"/>
                <a:gd name="T11" fmla="*/ 341 h 409"/>
                <a:gd name="T12" fmla="*/ 173 w 322"/>
                <a:gd name="T13" fmla="*/ 409 h 409"/>
                <a:gd name="T14" fmla="*/ 0 w 322"/>
                <a:gd name="T15" fmla="*/ 205 h 409"/>
                <a:gd name="T16" fmla="*/ 187 w 322"/>
                <a:gd name="T17" fmla="*/ 0 h 409"/>
                <a:gd name="T18" fmla="*/ 322 w 322"/>
                <a:gd name="T19" fmla="*/ 63 h 409"/>
                <a:gd name="T20" fmla="*/ 279 w 322"/>
                <a:gd name="T21" fmla="*/ 11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2" h="409">
                  <a:moveTo>
                    <a:pt x="279" y="113"/>
                  </a:moveTo>
                  <a:cubicBezTo>
                    <a:pt x="241" y="76"/>
                    <a:pt x="224" y="67"/>
                    <a:pt x="189" y="67"/>
                  </a:cubicBezTo>
                  <a:cubicBezTo>
                    <a:pt x="126" y="67"/>
                    <a:pt x="84" y="116"/>
                    <a:pt x="84" y="207"/>
                  </a:cubicBezTo>
                  <a:cubicBezTo>
                    <a:pt x="84" y="294"/>
                    <a:pt x="124" y="341"/>
                    <a:pt x="183" y="341"/>
                  </a:cubicBezTo>
                  <a:cubicBezTo>
                    <a:pt x="216" y="341"/>
                    <a:pt x="241" y="328"/>
                    <a:pt x="274" y="294"/>
                  </a:cubicBezTo>
                  <a:cubicBezTo>
                    <a:pt x="318" y="341"/>
                    <a:pt x="318" y="341"/>
                    <a:pt x="318" y="341"/>
                  </a:cubicBezTo>
                  <a:cubicBezTo>
                    <a:pt x="278" y="389"/>
                    <a:pt x="235" y="409"/>
                    <a:pt x="173" y="409"/>
                  </a:cubicBezTo>
                  <a:cubicBezTo>
                    <a:pt x="66" y="409"/>
                    <a:pt x="0" y="338"/>
                    <a:pt x="0" y="205"/>
                  </a:cubicBezTo>
                  <a:cubicBezTo>
                    <a:pt x="0" y="75"/>
                    <a:pt x="74" y="0"/>
                    <a:pt x="187" y="0"/>
                  </a:cubicBezTo>
                  <a:cubicBezTo>
                    <a:pt x="247" y="0"/>
                    <a:pt x="282" y="17"/>
                    <a:pt x="322" y="63"/>
                  </a:cubicBezTo>
                  <a:lnTo>
                    <a:pt x="279" y="1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24950" name="Freeform 22"/>
            <p:cNvSpPr>
              <a:spLocks noChangeAspect="1" noEditPoints="1"/>
            </p:cNvSpPr>
            <p:nvPr/>
          </p:nvSpPr>
          <p:spPr bwMode="auto">
            <a:xfrm>
              <a:off x="2097" y="2843"/>
              <a:ext cx="101" cy="537"/>
            </a:xfrm>
            <a:custGeom>
              <a:avLst/>
              <a:gdLst>
                <a:gd name="T0" fmla="*/ 0 w 179"/>
                <a:gd name="T1" fmla="*/ 163 h 947"/>
                <a:gd name="T2" fmla="*/ 0 w 179"/>
                <a:gd name="T3" fmla="*/ 0 h 947"/>
                <a:gd name="T4" fmla="*/ 179 w 179"/>
                <a:gd name="T5" fmla="*/ 0 h 947"/>
                <a:gd name="T6" fmla="*/ 179 w 179"/>
                <a:gd name="T7" fmla="*/ 163 h 947"/>
                <a:gd name="T8" fmla="*/ 0 w 179"/>
                <a:gd name="T9" fmla="*/ 163 h 947"/>
                <a:gd name="T10" fmla="*/ 2 w 179"/>
                <a:gd name="T11" fmla="*/ 947 h 947"/>
                <a:gd name="T12" fmla="*/ 2 w 179"/>
                <a:gd name="T13" fmla="*/ 227 h 947"/>
                <a:gd name="T14" fmla="*/ 175 w 179"/>
                <a:gd name="T15" fmla="*/ 227 h 947"/>
                <a:gd name="T16" fmla="*/ 175 w 179"/>
                <a:gd name="T17" fmla="*/ 947 h 947"/>
                <a:gd name="T18" fmla="*/ 2 w 179"/>
                <a:gd name="T19" fmla="*/ 947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9" h="947">
                  <a:moveTo>
                    <a:pt x="0" y="163"/>
                  </a:moveTo>
                  <a:lnTo>
                    <a:pt x="0" y="0"/>
                  </a:lnTo>
                  <a:lnTo>
                    <a:pt x="179" y="0"/>
                  </a:lnTo>
                  <a:lnTo>
                    <a:pt x="179" y="163"/>
                  </a:lnTo>
                  <a:lnTo>
                    <a:pt x="0" y="163"/>
                  </a:lnTo>
                  <a:close/>
                  <a:moveTo>
                    <a:pt x="2" y="947"/>
                  </a:moveTo>
                  <a:lnTo>
                    <a:pt x="2" y="227"/>
                  </a:lnTo>
                  <a:lnTo>
                    <a:pt x="175" y="227"/>
                  </a:lnTo>
                  <a:lnTo>
                    <a:pt x="175" y="947"/>
                  </a:lnTo>
                  <a:lnTo>
                    <a:pt x="2" y="94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24951" name="Freeform 23"/>
            <p:cNvSpPr>
              <a:spLocks noChangeAspect="1"/>
            </p:cNvSpPr>
            <p:nvPr/>
          </p:nvSpPr>
          <p:spPr bwMode="auto">
            <a:xfrm>
              <a:off x="2238" y="2843"/>
              <a:ext cx="270" cy="545"/>
            </a:xfrm>
            <a:custGeom>
              <a:avLst/>
              <a:gdLst>
                <a:gd name="T0" fmla="*/ 120 w 201"/>
                <a:gd name="T1" fmla="*/ 407 h 407"/>
                <a:gd name="T2" fmla="*/ 39 w 201"/>
                <a:gd name="T3" fmla="*/ 327 h 407"/>
                <a:gd name="T4" fmla="*/ 39 w 201"/>
                <a:gd name="T5" fmla="*/ 155 h 407"/>
                <a:gd name="T6" fmla="*/ 0 w 201"/>
                <a:gd name="T7" fmla="*/ 155 h 407"/>
                <a:gd name="T8" fmla="*/ 0 w 201"/>
                <a:gd name="T9" fmla="*/ 96 h 407"/>
                <a:gd name="T10" fmla="*/ 40 w 201"/>
                <a:gd name="T11" fmla="*/ 96 h 407"/>
                <a:gd name="T12" fmla="*/ 42 w 201"/>
                <a:gd name="T13" fmla="*/ 15 h 407"/>
                <a:gd name="T14" fmla="*/ 114 w 201"/>
                <a:gd name="T15" fmla="*/ 0 h 407"/>
                <a:gd name="T16" fmla="*/ 114 w 201"/>
                <a:gd name="T17" fmla="*/ 96 h 407"/>
                <a:gd name="T18" fmla="*/ 175 w 201"/>
                <a:gd name="T19" fmla="*/ 96 h 407"/>
                <a:gd name="T20" fmla="*/ 175 w 201"/>
                <a:gd name="T21" fmla="*/ 155 h 407"/>
                <a:gd name="T22" fmla="*/ 114 w 201"/>
                <a:gd name="T23" fmla="*/ 155 h 407"/>
                <a:gd name="T24" fmla="*/ 114 w 201"/>
                <a:gd name="T25" fmla="*/ 302 h 407"/>
                <a:gd name="T26" fmla="*/ 115 w 201"/>
                <a:gd name="T27" fmla="*/ 327 h 407"/>
                <a:gd name="T28" fmla="*/ 140 w 201"/>
                <a:gd name="T29" fmla="*/ 345 h 407"/>
                <a:gd name="T30" fmla="*/ 183 w 201"/>
                <a:gd name="T31" fmla="*/ 326 h 407"/>
                <a:gd name="T32" fmla="*/ 201 w 201"/>
                <a:gd name="T33" fmla="*/ 378 h 407"/>
                <a:gd name="T34" fmla="*/ 120 w 201"/>
                <a:gd name="T35" fmla="*/ 407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407">
                  <a:moveTo>
                    <a:pt x="120" y="407"/>
                  </a:moveTo>
                  <a:cubicBezTo>
                    <a:pt x="64" y="407"/>
                    <a:pt x="39" y="382"/>
                    <a:pt x="39" y="327"/>
                  </a:cubicBezTo>
                  <a:cubicBezTo>
                    <a:pt x="39" y="155"/>
                    <a:pt x="39" y="155"/>
                    <a:pt x="39" y="155"/>
                  </a:cubicBezTo>
                  <a:cubicBezTo>
                    <a:pt x="0" y="155"/>
                    <a:pt x="0" y="155"/>
                    <a:pt x="0" y="155"/>
                  </a:cubicBezTo>
                  <a:cubicBezTo>
                    <a:pt x="0" y="96"/>
                    <a:pt x="0" y="96"/>
                    <a:pt x="0" y="96"/>
                  </a:cubicBezTo>
                  <a:cubicBezTo>
                    <a:pt x="40" y="96"/>
                    <a:pt x="40" y="96"/>
                    <a:pt x="40" y="96"/>
                  </a:cubicBezTo>
                  <a:cubicBezTo>
                    <a:pt x="42" y="15"/>
                    <a:pt x="42" y="15"/>
                    <a:pt x="42" y="15"/>
                  </a:cubicBezTo>
                  <a:cubicBezTo>
                    <a:pt x="114" y="0"/>
                    <a:pt x="114" y="0"/>
                    <a:pt x="114" y="0"/>
                  </a:cubicBezTo>
                  <a:cubicBezTo>
                    <a:pt x="114" y="96"/>
                    <a:pt x="114" y="96"/>
                    <a:pt x="114" y="96"/>
                  </a:cubicBezTo>
                  <a:cubicBezTo>
                    <a:pt x="175" y="96"/>
                    <a:pt x="175" y="96"/>
                    <a:pt x="175" y="96"/>
                  </a:cubicBezTo>
                  <a:cubicBezTo>
                    <a:pt x="175" y="155"/>
                    <a:pt x="175" y="155"/>
                    <a:pt x="175" y="155"/>
                  </a:cubicBezTo>
                  <a:cubicBezTo>
                    <a:pt x="114" y="155"/>
                    <a:pt x="114" y="155"/>
                    <a:pt x="114" y="155"/>
                  </a:cubicBezTo>
                  <a:cubicBezTo>
                    <a:pt x="114" y="302"/>
                    <a:pt x="114" y="302"/>
                    <a:pt x="114" y="302"/>
                  </a:cubicBezTo>
                  <a:cubicBezTo>
                    <a:pt x="114" y="316"/>
                    <a:pt x="114" y="321"/>
                    <a:pt x="115" y="327"/>
                  </a:cubicBezTo>
                  <a:cubicBezTo>
                    <a:pt x="118" y="338"/>
                    <a:pt x="128" y="345"/>
                    <a:pt x="140" y="345"/>
                  </a:cubicBezTo>
                  <a:cubicBezTo>
                    <a:pt x="152" y="345"/>
                    <a:pt x="160" y="342"/>
                    <a:pt x="183" y="326"/>
                  </a:cubicBezTo>
                  <a:cubicBezTo>
                    <a:pt x="201" y="378"/>
                    <a:pt x="201" y="378"/>
                    <a:pt x="201" y="378"/>
                  </a:cubicBezTo>
                  <a:cubicBezTo>
                    <a:pt x="173" y="399"/>
                    <a:pt x="152" y="407"/>
                    <a:pt x="120" y="40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24952" name="Freeform 24"/>
            <p:cNvSpPr>
              <a:spLocks noChangeAspect="1"/>
            </p:cNvSpPr>
            <p:nvPr/>
          </p:nvSpPr>
          <p:spPr bwMode="auto">
            <a:xfrm>
              <a:off x="2499" y="2972"/>
              <a:ext cx="401" cy="579"/>
            </a:xfrm>
            <a:custGeom>
              <a:avLst/>
              <a:gdLst>
                <a:gd name="T0" fmla="*/ 118 w 300"/>
                <a:gd name="T1" fmla="*/ 433 h 433"/>
                <a:gd name="T2" fmla="*/ 42 w 300"/>
                <a:gd name="T3" fmla="*/ 433 h 433"/>
                <a:gd name="T4" fmla="*/ 102 w 300"/>
                <a:gd name="T5" fmla="*/ 299 h 433"/>
                <a:gd name="T6" fmla="*/ 0 w 300"/>
                <a:gd name="T7" fmla="*/ 0 h 433"/>
                <a:gd name="T8" fmla="*/ 82 w 300"/>
                <a:gd name="T9" fmla="*/ 0 h 433"/>
                <a:gd name="T10" fmla="*/ 129 w 300"/>
                <a:gd name="T11" fmla="*/ 169 h 433"/>
                <a:gd name="T12" fmla="*/ 139 w 300"/>
                <a:gd name="T13" fmla="*/ 210 h 433"/>
                <a:gd name="T14" fmla="*/ 151 w 300"/>
                <a:gd name="T15" fmla="*/ 180 h 433"/>
                <a:gd name="T16" fmla="*/ 221 w 300"/>
                <a:gd name="T17" fmla="*/ 0 h 433"/>
                <a:gd name="T18" fmla="*/ 300 w 300"/>
                <a:gd name="T19" fmla="*/ 0 h 433"/>
                <a:gd name="T20" fmla="*/ 118 w 300"/>
                <a:gd name="T21" fmla="*/ 433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433">
                  <a:moveTo>
                    <a:pt x="118" y="433"/>
                  </a:moveTo>
                  <a:cubicBezTo>
                    <a:pt x="42" y="433"/>
                    <a:pt x="42" y="433"/>
                    <a:pt x="42" y="433"/>
                  </a:cubicBezTo>
                  <a:cubicBezTo>
                    <a:pt x="75" y="365"/>
                    <a:pt x="96" y="314"/>
                    <a:pt x="102" y="299"/>
                  </a:cubicBezTo>
                  <a:cubicBezTo>
                    <a:pt x="0" y="0"/>
                    <a:pt x="0" y="0"/>
                    <a:pt x="0" y="0"/>
                  </a:cubicBezTo>
                  <a:cubicBezTo>
                    <a:pt x="82" y="0"/>
                    <a:pt x="82" y="0"/>
                    <a:pt x="82" y="0"/>
                  </a:cubicBezTo>
                  <a:cubicBezTo>
                    <a:pt x="82" y="0"/>
                    <a:pt x="125" y="153"/>
                    <a:pt x="129" y="169"/>
                  </a:cubicBezTo>
                  <a:cubicBezTo>
                    <a:pt x="134" y="186"/>
                    <a:pt x="139" y="210"/>
                    <a:pt x="139" y="210"/>
                  </a:cubicBezTo>
                  <a:cubicBezTo>
                    <a:pt x="144" y="195"/>
                    <a:pt x="144" y="198"/>
                    <a:pt x="151" y="180"/>
                  </a:cubicBezTo>
                  <a:cubicBezTo>
                    <a:pt x="175" y="116"/>
                    <a:pt x="221" y="0"/>
                    <a:pt x="221" y="0"/>
                  </a:cubicBezTo>
                  <a:cubicBezTo>
                    <a:pt x="300" y="0"/>
                    <a:pt x="300" y="0"/>
                    <a:pt x="300" y="0"/>
                  </a:cubicBezTo>
                  <a:lnTo>
                    <a:pt x="118" y="4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24953" name="Freeform 25"/>
            <p:cNvSpPr>
              <a:spLocks noChangeAspect="1" noEditPoints="1"/>
            </p:cNvSpPr>
            <p:nvPr/>
          </p:nvSpPr>
          <p:spPr bwMode="auto">
            <a:xfrm>
              <a:off x="2883" y="3604"/>
              <a:ext cx="393" cy="550"/>
            </a:xfrm>
            <a:custGeom>
              <a:avLst/>
              <a:gdLst>
                <a:gd name="T0" fmla="*/ 221 w 293"/>
                <a:gd name="T1" fmla="*/ 405 h 411"/>
                <a:gd name="T2" fmla="*/ 218 w 293"/>
                <a:gd name="T3" fmla="*/ 354 h 411"/>
                <a:gd name="T4" fmla="*/ 115 w 293"/>
                <a:gd name="T5" fmla="*/ 411 h 411"/>
                <a:gd name="T6" fmla="*/ 0 w 293"/>
                <a:gd name="T7" fmla="*/ 253 h 411"/>
                <a:gd name="T8" fmla="*/ 130 w 293"/>
                <a:gd name="T9" fmla="*/ 89 h 411"/>
                <a:gd name="T10" fmla="*/ 214 w 293"/>
                <a:gd name="T11" fmla="*/ 126 h 411"/>
                <a:gd name="T12" fmla="*/ 213 w 293"/>
                <a:gd name="T13" fmla="*/ 89 h 411"/>
                <a:gd name="T14" fmla="*/ 213 w 293"/>
                <a:gd name="T15" fmla="*/ 0 h 411"/>
                <a:gd name="T16" fmla="*/ 289 w 293"/>
                <a:gd name="T17" fmla="*/ 0 h 411"/>
                <a:gd name="T18" fmla="*/ 289 w 293"/>
                <a:gd name="T19" fmla="*/ 348 h 411"/>
                <a:gd name="T20" fmla="*/ 290 w 293"/>
                <a:gd name="T21" fmla="*/ 369 h 411"/>
                <a:gd name="T22" fmla="*/ 293 w 293"/>
                <a:gd name="T23" fmla="*/ 405 h 411"/>
                <a:gd name="T24" fmla="*/ 221 w 293"/>
                <a:gd name="T25" fmla="*/ 405 h 411"/>
                <a:gd name="T26" fmla="*/ 211 w 293"/>
                <a:gd name="T27" fmla="*/ 202 h 411"/>
                <a:gd name="T28" fmla="*/ 147 w 293"/>
                <a:gd name="T29" fmla="*/ 148 h 411"/>
                <a:gd name="T30" fmla="*/ 76 w 293"/>
                <a:gd name="T31" fmla="*/ 249 h 411"/>
                <a:gd name="T32" fmla="*/ 133 w 293"/>
                <a:gd name="T33" fmla="*/ 347 h 411"/>
                <a:gd name="T34" fmla="*/ 195 w 293"/>
                <a:gd name="T35" fmla="*/ 312 h 411"/>
                <a:gd name="T36" fmla="*/ 216 w 293"/>
                <a:gd name="T37" fmla="*/ 241 h 411"/>
                <a:gd name="T38" fmla="*/ 211 w 293"/>
                <a:gd name="T39" fmla="*/ 202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3" h="411">
                  <a:moveTo>
                    <a:pt x="221" y="405"/>
                  </a:moveTo>
                  <a:cubicBezTo>
                    <a:pt x="219" y="388"/>
                    <a:pt x="219" y="384"/>
                    <a:pt x="218" y="354"/>
                  </a:cubicBezTo>
                  <a:cubicBezTo>
                    <a:pt x="188" y="396"/>
                    <a:pt x="160" y="411"/>
                    <a:pt x="115" y="411"/>
                  </a:cubicBezTo>
                  <a:cubicBezTo>
                    <a:pt x="41" y="411"/>
                    <a:pt x="0" y="355"/>
                    <a:pt x="0" y="253"/>
                  </a:cubicBezTo>
                  <a:cubicBezTo>
                    <a:pt x="0" y="148"/>
                    <a:pt x="47" y="89"/>
                    <a:pt x="130" y="89"/>
                  </a:cubicBezTo>
                  <a:cubicBezTo>
                    <a:pt x="169" y="89"/>
                    <a:pt x="195" y="100"/>
                    <a:pt x="214" y="126"/>
                  </a:cubicBezTo>
                  <a:cubicBezTo>
                    <a:pt x="213" y="110"/>
                    <a:pt x="213" y="105"/>
                    <a:pt x="213" y="89"/>
                  </a:cubicBezTo>
                  <a:cubicBezTo>
                    <a:pt x="213" y="0"/>
                    <a:pt x="213" y="0"/>
                    <a:pt x="213" y="0"/>
                  </a:cubicBezTo>
                  <a:cubicBezTo>
                    <a:pt x="289" y="0"/>
                    <a:pt x="289" y="0"/>
                    <a:pt x="289" y="0"/>
                  </a:cubicBezTo>
                  <a:cubicBezTo>
                    <a:pt x="289" y="348"/>
                    <a:pt x="289" y="348"/>
                    <a:pt x="289" y="348"/>
                  </a:cubicBezTo>
                  <a:cubicBezTo>
                    <a:pt x="289" y="353"/>
                    <a:pt x="289" y="360"/>
                    <a:pt x="290" y="369"/>
                  </a:cubicBezTo>
                  <a:cubicBezTo>
                    <a:pt x="290" y="385"/>
                    <a:pt x="291" y="390"/>
                    <a:pt x="293" y="405"/>
                  </a:cubicBezTo>
                  <a:lnTo>
                    <a:pt x="221" y="405"/>
                  </a:lnTo>
                  <a:close/>
                  <a:moveTo>
                    <a:pt x="211" y="202"/>
                  </a:moveTo>
                  <a:cubicBezTo>
                    <a:pt x="202" y="169"/>
                    <a:pt x="177" y="148"/>
                    <a:pt x="147" y="148"/>
                  </a:cubicBezTo>
                  <a:cubicBezTo>
                    <a:pt x="104" y="148"/>
                    <a:pt x="76" y="184"/>
                    <a:pt x="76" y="249"/>
                  </a:cubicBezTo>
                  <a:cubicBezTo>
                    <a:pt x="76" y="314"/>
                    <a:pt x="98" y="347"/>
                    <a:pt x="133" y="347"/>
                  </a:cubicBezTo>
                  <a:cubicBezTo>
                    <a:pt x="154" y="347"/>
                    <a:pt x="177" y="334"/>
                    <a:pt x="195" y="312"/>
                  </a:cubicBezTo>
                  <a:cubicBezTo>
                    <a:pt x="204" y="300"/>
                    <a:pt x="216" y="275"/>
                    <a:pt x="216" y="241"/>
                  </a:cubicBezTo>
                  <a:cubicBezTo>
                    <a:pt x="216" y="219"/>
                    <a:pt x="215" y="215"/>
                    <a:pt x="211" y="20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24954" name="Freeform 26"/>
            <p:cNvSpPr>
              <a:spLocks noChangeAspect="1"/>
            </p:cNvSpPr>
            <p:nvPr/>
          </p:nvSpPr>
          <p:spPr bwMode="auto">
            <a:xfrm>
              <a:off x="1610" y="3604"/>
              <a:ext cx="450" cy="554"/>
            </a:xfrm>
            <a:custGeom>
              <a:avLst/>
              <a:gdLst>
                <a:gd name="T0" fmla="*/ 293 w 336"/>
                <a:gd name="T1" fmla="*/ 112 h 414"/>
                <a:gd name="T2" fmla="*/ 199 w 336"/>
                <a:gd name="T3" fmla="*/ 66 h 414"/>
                <a:gd name="T4" fmla="*/ 84 w 336"/>
                <a:gd name="T5" fmla="*/ 206 h 414"/>
                <a:gd name="T6" fmla="*/ 198 w 336"/>
                <a:gd name="T7" fmla="*/ 350 h 414"/>
                <a:gd name="T8" fmla="*/ 263 w 336"/>
                <a:gd name="T9" fmla="*/ 333 h 414"/>
                <a:gd name="T10" fmla="*/ 263 w 336"/>
                <a:gd name="T11" fmla="*/ 253 h 414"/>
                <a:gd name="T12" fmla="*/ 263 w 336"/>
                <a:gd name="T13" fmla="*/ 216 h 414"/>
                <a:gd name="T14" fmla="*/ 334 w 336"/>
                <a:gd name="T15" fmla="*/ 216 h 414"/>
                <a:gd name="T16" fmla="*/ 334 w 336"/>
                <a:gd name="T17" fmla="*/ 373 h 414"/>
                <a:gd name="T18" fmla="*/ 189 w 336"/>
                <a:gd name="T19" fmla="*/ 414 h 414"/>
                <a:gd name="T20" fmla="*/ 0 w 336"/>
                <a:gd name="T21" fmla="*/ 208 h 414"/>
                <a:gd name="T22" fmla="*/ 192 w 336"/>
                <a:gd name="T23" fmla="*/ 0 h 414"/>
                <a:gd name="T24" fmla="*/ 336 w 336"/>
                <a:gd name="T25" fmla="*/ 64 h 414"/>
                <a:gd name="T26" fmla="*/ 293 w 336"/>
                <a:gd name="T27" fmla="*/ 112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6" h="414">
                  <a:moveTo>
                    <a:pt x="293" y="112"/>
                  </a:moveTo>
                  <a:cubicBezTo>
                    <a:pt x="259" y="77"/>
                    <a:pt x="236" y="66"/>
                    <a:pt x="199" y="66"/>
                  </a:cubicBezTo>
                  <a:cubicBezTo>
                    <a:pt x="131" y="66"/>
                    <a:pt x="84" y="116"/>
                    <a:pt x="84" y="206"/>
                  </a:cubicBezTo>
                  <a:cubicBezTo>
                    <a:pt x="84" y="301"/>
                    <a:pt x="128" y="350"/>
                    <a:pt x="198" y="350"/>
                  </a:cubicBezTo>
                  <a:cubicBezTo>
                    <a:pt x="224" y="350"/>
                    <a:pt x="239" y="347"/>
                    <a:pt x="263" y="333"/>
                  </a:cubicBezTo>
                  <a:cubicBezTo>
                    <a:pt x="263" y="253"/>
                    <a:pt x="263" y="253"/>
                    <a:pt x="263" y="253"/>
                  </a:cubicBezTo>
                  <a:cubicBezTo>
                    <a:pt x="263" y="216"/>
                    <a:pt x="263" y="216"/>
                    <a:pt x="263" y="216"/>
                  </a:cubicBezTo>
                  <a:cubicBezTo>
                    <a:pt x="334" y="216"/>
                    <a:pt x="334" y="216"/>
                    <a:pt x="334" y="216"/>
                  </a:cubicBezTo>
                  <a:cubicBezTo>
                    <a:pt x="334" y="373"/>
                    <a:pt x="334" y="373"/>
                    <a:pt x="334" y="373"/>
                  </a:cubicBezTo>
                  <a:cubicBezTo>
                    <a:pt x="284" y="402"/>
                    <a:pt x="242" y="414"/>
                    <a:pt x="189" y="414"/>
                  </a:cubicBezTo>
                  <a:cubicBezTo>
                    <a:pt x="73" y="414"/>
                    <a:pt x="0" y="341"/>
                    <a:pt x="0" y="208"/>
                  </a:cubicBezTo>
                  <a:cubicBezTo>
                    <a:pt x="0" y="78"/>
                    <a:pt x="77" y="0"/>
                    <a:pt x="192" y="0"/>
                  </a:cubicBezTo>
                  <a:cubicBezTo>
                    <a:pt x="254" y="0"/>
                    <a:pt x="298" y="20"/>
                    <a:pt x="336" y="64"/>
                  </a:cubicBezTo>
                  <a:lnTo>
                    <a:pt x="293" y="1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24955" name="Freeform 27"/>
            <p:cNvSpPr>
              <a:spLocks noChangeAspect="1"/>
            </p:cNvSpPr>
            <p:nvPr/>
          </p:nvSpPr>
          <p:spPr bwMode="auto">
            <a:xfrm>
              <a:off x="2126" y="3735"/>
              <a:ext cx="363" cy="422"/>
            </a:xfrm>
            <a:custGeom>
              <a:avLst/>
              <a:gdLst>
                <a:gd name="T0" fmla="*/ 197 w 271"/>
                <a:gd name="T1" fmla="*/ 307 h 315"/>
                <a:gd name="T2" fmla="*/ 195 w 271"/>
                <a:gd name="T3" fmla="*/ 277 h 315"/>
                <a:gd name="T4" fmla="*/ 195 w 271"/>
                <a:gd name="T5" fmla="*/ 263 h 315"/>
                <a:gd name="T6" fmla="*/ 90 w 271"/>
                <a:gd name="T7" fmla="*/ 315 h 315"/>
                <a:gd name="T8" fmla="*/ 0 w 271"/>
                <a:gd name="T9" fmla="*/ 222 h 315"/>
                <a:gd name="T10" fmla="*/ 0 w 271"/>
                <a:gd name="T11" fmla="*/ 0 h 315"/>
                <a:gd name="T12" fmla="*/ 76 w 271"/>
                <a:gd name="T13" fmla="*/ 0 h 315"/>
                <a:gd name="T14" fmla="*/ 76 w 271"/>
                <a:gd name="T15" fmla="*/ 200 h 315"/>
                <a:gd name="T16" fmla="*/ 111 w 271"/>
                <a:gd name="T17" fmla="*/ 248 h 315"/>
                <a:gd name="T18" fmla="*/ 191 w 271"/>
                <a:gd name="T19" fmla="*/ 155 h 315"/>
                <a:gd name="T20" fmla="*/ 191 w 271"/>
                <a:gd name="T21" fmla="*/ 0 h 315"/>
                <a:gd name="T22" fmla="*/ 267 w 271"/>
                <a:gd name="T23" fmla="*/ 0 h 315"/>
                <a:gd name="T24" fmla="*/ 267 w 271"/>
                <a:gd name="T25" fmla="*/ 247 h 315"/>
                <a:gd name="T26" fmla="*/ 268 w 271"/>
                <a:gd name="T27" fmla="*/ 273 h 315"/>
                <a:gd name="T28" fmla="*/ 271 w 271"/>
                <a:gd name="T29" fmla="*/ 307 h 315"/>
                <a:gd name="T30" fmla="*/ 197 w 271"/>
                <a:gd name="T31" fmla="*/ 307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1" h="315">
                  <a:moveTo>
                    <a:pt x="197" y="307"/>
                  </a:moveTo>
                  <a:cubicBezTo>
                    <a:pt x="196" y="295"/>
                    <a:pt x="196" y="294"/>
                    <a:pt x="195" y="277"/>
                  </a:cubicBezTo>
                  <a:cubicBezTo>
                    <a:pt x="195" y="274"/>
                    <a:pt x="195" y="269"/>
                    <a:pt x="195" y="263"/>
                  </a:cubicBezTo>
                  <a:cubicBezTo>
                    <a:pt x="166" y="297"/>
                    <a:pt x="128" y="315"/>
                    <a:pt x="90" y="315"/>
                  </a:cubicBezTo>
                  <a:cubicBezTo>
                    <a:pt x="35" y="315"/>
                    <a:pt x="0" y="279"/>
                    <a:pt x="0" y="222"/>
                  </a:cubicBezTo>
                  <a:cubicBezTo>
                    <a:pt x="0" y="0"/>
                    <a:pt x="0" y="0"/>
                    <a:pt x="0" y="0"/>
                  </a:cubicBezTo>
                  <a:cubicBezTo>
                    <a:pt x="76" y="0"/>
                    <a:pt x="76" y="0"/>
                    <a:pt x="76" y="0"/>
                  </a:cubicBezTo>
                  <a:cubicBezTo>
                    <a:pt x="76" y="200"/>
                    <a:pt x="76" y="200"/>
                    <a:pt x="76" y="200"/>
                  </a:cubicBezTo>
                  <a:cubicBezTo>
                    <a:pt x="76" y="232"/>
                    <a:pt x="88" y="248"/>
                    <a:pt x="111" y="248"/>
                  </a:cubicBezTo>
                  <a:cubicBezTo>
                    <a:pt x="138" y="249"/>
                    <a:pt x="191" y="210"/>
                    <a:pt x="191" y="155"/>
                  </a:cubicBezTo>
                  <a:cubicBezTo>
                    <a:pt x="191" y="0"/>
                    <a:pt x="191" y="0"/>
                    <a:pt x="191" y="0"/>
                  </a:cubicBezTo>
                  <a:cubicBezTo>
                    <a:pt x="267" y="0"/>
                    <a:pt x="267" y="0"/>
                    <a:pt x="267" y="0"/>
                  </a:cubicBezTo>
                  <a:cubicBezTo>
                    <a:pt x="267" y="247"/>
                    <a:pt x="267" y="247"/>
                    <a:pt x="267" y="247"/>
                  </a:cubicBezTo>
                  <a:cubicBezTo>
                    <a:pt x="267" y="252"/>
                    <a:pt x="268" y="260"/>
                    <a:pt x="268" y="273"/>
                  </a:cubicBezTo>
                  <a:cubicBezTo>
                    <a:pt x="269" y="291"/>
                    <a:pt x="270" y="294"/>
                    <a:pt x="271" y="307"/>
                  </a:cubicBezTo>
                  <a:lnTo>
                    <a:pt x="197" y="30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24956" name="Freeform 28"/>
            <p:cNvSpPr>
              <a:spLocks noChangeAspect="1" noEditPoints="1"/>
            </p:cNvSpPr>
            <p:nvPr/>
          </p:nvSpPr>
          <p:spPr bwMode="auto">
            <a:xfrm>
              <a:off x="2551" y="3602"/>
              <a:ext cx="103" cy="544"/>
            </a:xfrm>
            <a:custGeom>
              <a:avLst/>
              <a:gdLst>
                <a:gd name="T0" fmla="*/ 0 w 182"/>
                <a:gd name="T1" fmla="*/ 165 h 959"/>
                <a:gd name="T2" fmla="*/ 0 w 182"/>
                <a:gd name="T3" fmla="*/ 0 h 959"/>
                <a:gd name="T4" fmla="*/ 182 w 182"/>
                <a:gd name="T5" fmla="*/ 0 h 959"/>
                <a:gd name="T6" fmla="*/ 182 w 182"/>
                <a:gd name="T7" fmla="*/ 165 h 959"/>
                <a:gd name="T8" fmla="*/ 0 w 182"/>
                <a:gd name="T9" fmla="*/ 165 h 959"/>
                <a:gd name="T10" fmla="*/ 2 w 182"/>
                <a:gd name="T11" fmla="*/ 959 h 959"/>
                <a:gd name="T12" fmla="*/ 2 w 182"/>
                <a:gd name="T13" fmla="*/ 234 h 959"/>
                <a:gd name="T14" fmla="*/ 177 w 182"/>
                <a:gd name="T15" fmla="*/ 234 h 959"/>
                <a:gd name="T16" fmla="*/ 177 w 182"/>
                <a:gd name="T17" fmla="*/ 959 h 959"/>
                <a:gd name="T18" fmla="*/ 2 w 182"/>
                <a:gd name="T19"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2" h="959">
                  <a:moveTo>
                    <a:pt x="0" y="165"/>
                  </a:moveTo>
                  <a:lnTo>
                    <a:pt x="0" y="0"/>
                  </a:lnTo>
                  <a:lnTo>
                    <a:pt x="182" y="0"/>
                  </a:lnTo>
                  <a:lnTo>
                    <a:pt x="182" y="165"/>
                  </a:lnTo>
                  <a:lnTo>
                    <a:pt x="0" y="165"/>
                  </a:lnTo>
                  <a:close/>
                  <a:moveTo>
                    <a:pt x="2" y="959"/>
                  </a:moveTo>
                  <a:lnTo>
                    <a:pt x="2" y="234"/>
                  </a:lnTo>
                  <a:lnTo>
                    <a:pt x="177" y="234"/>
                  </a:lnTo>
                  <a:lnTo>
                    <a:pt x="177" y="959"/>
                  </a:lnTo>
                  <a:lnTo>
                    <a:pt x="2" y="95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24957" name="Rectangle 29"/>
            <p:cNvSpPr>
              <a:spLocks noChangeAspect="1" noChangeArrowheads="1"/>
            </p:cNvSpPr>
            <p:nvPr/>
          </p:nvSpPr>
          <p:spPr bwMode="auto">
            <a:xfrm>
              <a:off x="2723" y="3602"/>
              <a:ext cx="101" cy="54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24958" name="Freeform 30"/>
            <p:cNvSpPr>
              <a:spLocks noChangeAspect="1"/>
            </p:cNvSpPr>
            <p:nvPr/>
          </p:nvSpPr>
          <p:spPr bwMode="auto">
            <a:xfrm>
              <a:off x="3321" y="3724"/>
              <a:ext cx="320" cy="433"/>
            </a:xfrm>
            <a:custGeom>
              <a:avLst/>
              <a:gdLst>
                <a:gd name="T0" fmla="*/ 117 w 239"/>
                <a:gd name="T1" fmla="*/ 323 h 323"/>
                <a:gd name="T2" fmla="*/ 0 w 239"/>
                <a:gd name="T3" fmla="*/ 292 h 323"/>
                <a:gd name="T4" fmla="*/ 24 w 239"/>
                <a:gd name="T5" fmla="*/ 235 h 323"/>
                <a:gd name="T6" fmla="*/ 113 w 239"/>
                <a:gd name="T7" fmla="*/ 265 h 323"/>
                <a:gd name="T8" fmla="*/ 162 w 239"/>
                <a:gd name="T9" fmla="*/ 229 h 323"/>
                <a:gd name="T10" fmla="*/ 113 w 239"/>
                <a:gd name="T11" fmla="*/ 191 h 323"/>
                <a:gd name="T12" fmla="*/ 50 w 239"/>
                <a:gd name="T13" fmla="*/ 175 h 323"/>
                <a:gd name="T14" fmla="*/ 13 w 239"/>
                <a:gd name="T15" fmla="*/ 103 h 323"/>
                <a:gd name="T16" fmla="*/ 133 w 239"/>
                <a:gd name="T17" fmla="*/ 0 h 323"/>
                <a:gd name="T18" fmla="*/ 239 w 239"/>
                <a:gd name="T19" fmla="*/ 26 h 323"/>
                <a:gd name="T20" fmla="*/ 219 w 239"/>
                <a:gd name="T21" fmla="*/ 86 h 323"/>
                <a:gd name="T22" fmla="*/ 136 w 239"/>
                <a:gd name="T23" fmla="*/ 60 h 323"/>
                <a:gd name="T24" fmla="*/ 89 w 239"/>
                <a:gd name="T25" fmla="*/ 95 h 323"/>
                <a:gd name="T26" fmla="*/ 102 w 239"/>
                <a:gd name="T27" fmla="*/ 118 h 323"/>
                <a:gd name="T28" fmla="*/ 118 w 239"/>
                <a:gd name="T29" fmla="*/ 123 h 323"/>
                <a:gd name="T30" fmla="*/ 138 w 239"/>
                <a:gd name="T31" fmla="*/ 126 h 323"/>
                <a:gd name="T32" fmla="*/ 239 w 239"/>
                <a:gd name="T33" fmla="*/ 218 h 323"/>
                <a:gd name="T34" fmla="*/ 117 w 239"/>
                <a:gd name="T35" fmla="*/ 323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9" h="323">
                  <a:moveTo>
                    <a:pt x="117" y="323"/>
                  </a:moveTo>
                  <a:cubicBezTo>
                    <a:pt x="75" y="323"/>
                    <a:pt x="35" y="313"/>
                    <a:pt x="0" y="292"/>
                  </a:cubicBezTo>
                  <a:cubicBezTo>
                    <a:pt x="24" y="235"/>
                    <a:pt x="24" y="235"/>
                    <a:pt x="24" y="235"/>
                  </a:cubicBezTo>
                  <a:cubicBezTo>
                    <a:pt x="59" y="257"/>
                    <a:pt x="84" y="265"/>
                    <a:pt x="113" y="265"/>
                  </a:cubicBezTo>
                  <a:cubicBezTo>
                    <a:pt x="144" y="265"/>
                    <a:pt x="162" y="252"/>
                    <a:pt x="162" y="229"/>
                  </a:cubicBezTo>
                  <a:cubicBezTo>
                    <a:pt x="162" y="207"/>
                    <a:pt x="149" y="197"/>
                    <a:pt x="113" y="191"/>
                  </a:cubicBezTo>
                  <a:cubicBezTo>
                    <a:pt x="72" y="186"/>
                    <a:pt x="66" y="184"/>
                    <a:pt x="50" y="175"/>
                  </a:cubicBezTo>
                  <a:cubicBezTo>
                    <a:pt x="27" y="161"/>
                    <a:pt x="13" y="134"/>
                    <a:pt x="13" y="103"/>
                  </a:cubicBezTo>
                  <a:cubicBezTo>
                    <a:pt x="13" y="39"/>
                    <a:pt x="59" y="0"/>
                    <a:pt x="133" y="0"/>
                  </a:cubicBezTo>
                  <a:cubicBezTo>
                    <a:pt x="173" y="0"/>
                    <a:pt x="209" y="8"/>
                    <a:pt x="239" y="26"/>
                  </a:cubicBezTo>
                  <a:cubicBezTo>
                    <a:pt x="219" y="86"/>
                    <a:pt x="219" y="86"/>
                    <a:pt x="219" y="86"/>
                  </a:cubicBezTo>
                  <a:cubicBezTo>
                    <a:pt x="186" y="67"/>
                    <a:pt x="164" y="60"/>
                    <a:pt x="136" y="60"/>
                  </a:cubicBezTo>
                  <a:cubicBezTo>
                    <a:pt x="105" y="60"/>
                    <a:pt x="89" y="72"/>
                    <a:pt x="89" y="95"/>
                  </a:cubicBezTo>
                  <a:cubicBezTo>
                    <a:pt x="89" y="106"/>
                    <a:pt x="94" y="113"/>
                    <a:pt x="102" y="118"/>
                  </a:cubicBezTo>
                  <a:cubicBezTo>
                    <a:pt x="107" y="120"/>
                    <a:pt x="112" y="122"/>
                    <a:pt x="118" y="123"/>
                  </a:cubicBezTo>
                  <a:cubicBezTo>
                    <a:pt x="122" y="124"/>
                    <a:pt x="129" y="125"/>
                    <a:pt x="138" y="126"/>
                  </a:cubicBezTo>
                  <a:cubicBezTo>
                    <a:pt x="209" y="135"/>
                    <a:pt x="239" y="163"/>
                    <a:pt x="239" y="218"/>
                  </a:cubicBezTo>
                  <a:cubicBezTo>
                    <a:pt x="239" y="284"/>
                    <a:pt x="194" y="323"/>
                    <a:pt x="117" y="32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sp>
        <p:nvSpPr>
          <p:cNvPr id="124959" name="Text Box 31"/>
          <p:cNvSpPr txBox="1">
            <a:spLocks noChangeArrowheads="1"/>
          </p:cNvSpPr>
          <p:nvPr userDrawn="1"/>
        </p:nvSpPr>
        <p:spPr bwMode="auto">
          <a:xfrm>
            <a:off x="7270750" y="6456363"/>
            <a:ext cx="153352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r">
              <a:spcBef>
                <a:spcPct val="50000"/>
              </a:spcBef>
            </a:pPr>
            <a:fld id="{5D0DAFB3-96B6-4A7E-A871-692E0E0503E8}" type="slidenum">
              <a:rPr lang="en-GB" altLang="en-US" sz="1000"/>
              <a:pPr algn="r">
                <a:spcBef>
                  <a:spcPct val="50000"/>
                </a:spcBef>
              </a:pPr>
              <a:t>‹#›</a:t>
            </a:fld>
            <a:endParaRPr lang="en-GB" altLang="en-US" sz="1000"/>
          </a:p>
        </p:txBody>
      </p:sp>
    </p:spTree>
  </p:cSld>
  <p:clrMap bg1="lt1" tx1="dk1" bg2="lt2" tx2="dk2" accent1="accent1" accent2="accent2" accent3="accent3" accent4="accent4" accent5="accent5" accent6="accent6" hlink="hlink" folHlink="folHlink"/>
  <p:sldLayoutIdLst>
    <p:sldLayoutId id="2147483653"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rtl="0" fontAlgn="base">
        <a:lnSpc>
          <a:spcPct val="90000"/>
        </a:lnSpc>
        <a:spcBef>
          <a:spcPct val="0"/>
        </a:spcBef>
        <a:spcAft>
          <a:spcPct val="0"/>
        </a:spcAft>
        <a:defRPr sz="2200" kern="1200">
          <a:solidFill>
            <a:schemeClr val="bg1"/>
          </a:solidFill>
          <a:latin typeface="+mj-lt"/>
          <a:ea typeface="+mj-ea"/>
          <a:cs typeface="+mj-cs"/>
        </a:defRPr>
      </a:lvl1pPr>
      <a:lvl2pPr algn="l" rtl="0" fontAlgn="base">
        <a:lnSpc>
          <a:spcPct val="90000"/>
        </a:lnSpc>
        <a:spcBef>
          <a:spcPct val="0"/>
        </a:spcBef>
        <a:spcAft>
          <a:spcPct val="0"/>
        </a:spcAft>
        <a:defRPr sz="2200">
          <a:solidFill>
            <a:schemeClr val="bg1"/>
          </a:solidFill>
          <a:latin typeface="Arial Black" panose="020B0A04020102020204" pitchFamily="34" charset="0"/>
          <a:cs typeface="Arial" panose="020B0604020202020204" pitchFamily="34" charset="0"/>
        </a:defRPr>
      </a:lvl2pPr>
      <a:lvl3pPr algn="l" rtl="0" fontAlgn="base">
        <a:lnSpc>
          <a:spcPct val="90000"/>
        </a:lnSpc>
        <a:spcBef>
          <a:spcPct val="0"/>
        </a:spcBef>
        <a:spcAft>
          <a:spcPct val="0"/>
        </a:spcAft>
        <a:defRPr sz="2200">
          <a:solidFill>
            <a:schemeClr val="bg1"/>
          </a:solidFill>
          <a:latin typeface="Arial Black" panose="020B0A04020102020204" pitchFamily="34" charset="0"/>
          <a:cs typeface="Arial" panose="020B0604020202020204" pitchFamily="34" charset="0"/>
        </a:defRPr>
      </a:lvl3pPr>
      <a:lvl4pPr algn="l" rtl="0" fontAlgn="base">
        <a:lnSpc>
          <a:spcPct val="90000"/>
        </a:lnSpc>
        <a:spcBef>
          <a:spcPct val="0"/>
        </a:spcBef>
        <a:spcAft>
          <a:spcPct val="0"/>
        </a:spcAft>
        <a:defRPr sz="2200">
          <a:solidFill>
            <a:schemeClr val="bg1"/>
          </a:solidFill>
          <a:latin typeface="Arial Black" panose="020B0A04020102020204" pitchFamily="34" charset="0"/>
          <a:cs typeface="Arial" panose="020B0604020202020204" pitchFamily="34" charset="0"/>
        </a:defRPr>
      </a:lvl4pPr>
      <a:lvl5pPr algn="l" rtl="0" fontAlgn="base">
        <a:lnSpc>
          <a:spcPct val="90000"/>
        </a:lnSpc>
        <a:spcBef>
          <a:spcPct val="0"/>
        </a:spcBef>
        <a:spcAft>
          <a:spcPct val="0"/>
        </a:spcAft>
        <a:defRPr sz="2200">
          <a:solidFill>
            <a:schemeClr val="bg1"/>
          </a:solidFill>
          <a:latin typeface="Arial Black" panose="020B0A04020102020204" pitchFamily="34" charset="0"/>
          <a:cs typeface="Arial" panose="020B0604020202020204" pitchFamily="34" charset="0"/>
        </a:defRPr>
      </a:lvl5pPr>
      <a:lvl6pPr marL="457200" algn="l" rtl="0" fontAlgn="base">
        <a:lnSpc>
          <a:spcPct val="90000"/>
        </a:lnSpc>
        <a:spcBef>
          <a:spcPct val="0"/>
        </a:spcBef>
        <a:spcAft>
          <a:spcPct val="0"/>
        </a:spcAft>
        <a:defRPr sz="2200">
          <a:solidFill>
            <a:schemeClr val="bg1"/>
          </a:solidFill>
          <a:latin typeface="Arial Black" panose="020B0A04020102020204" pitchFamily="34" charset="0"/>
          <a:cs typeface="Arial" panose="020B0604020202020204" pitchFamily="34" charset="0"/>
        </a:defRPr>
      </a:lvl6pPr>
      <a:lvl7pPr marL="914400" algn="l" rtl="0" fontAlgn="base">
        <a:lnSpc>
          <a:spcPct val="90000"/>
        </a:lnSpc>
        <a:spcBef>
          <a:spcPct val="0"/>
        </a:spcBef>
        <a:spcAft>
          <a:spcPct val="0"/>
        </a:spcAft>
        <a:defRPr sz="2200">
          <a:solidFill>
            <a:schemeClr val="bg1"/>
          </a:solidFill>
          <a:latin typeface="Arial Black" panose="020B0A04020102020204" pitchFamily="34" charset="0"/>
          <a:cs typeface="Arial" panose="020B0604020202020204" pitchFamily="34" charset="0"/>
        </a:defRPr>
      </a:lvl7pPr>
      <a:lvl8pPr marL="1371600" algn="l" rtl="0" fontAlgn="base">
        <a:lnSpc>
          <a:spcPct val="90000"/>
        </a:lnSpc>
        <a:spcBef>
          <a:spcPct val="0"/>
        </a:spcBef>
        <a:spcAft>
          <a:spcPct val="0"/>
        </a:spcAft>
        <a:defRPr sz="2200">
          <a:solidFill>
            <a:schemeClr val="bg1"/>
          </a:solidFill>
          <a:latin typeface="Arial Black" panose="020B0A04020102020204" pitchFamily="34" charset="0"/>
          <a:cs typeface="Arial" panose="020B0604020202020204" pitchFamily="34" charset="0"/>
        </a:defRPr>
      </a:lvl8pPr>
      <a:lvl9pPr marL="1828800" algn="l" rtl="0" fontAlgn="base">
        <a:lnSpc>
          <a:spcPct val="90000"/>
        </a:lnSpc>
        <a:spcBef>
          <a:spcPct val="0"/>
        </a:spcBef>
        <a:spcAft>
          <a:spcPct val="0"/>
        </a:spcAft>
        <a:defRPr sz="2200">
          <a:solidFill>
            <a:schemeClr val="bg1"/>
          </a:solidFill>
          <a:latin typeface="Arial Black" panose="020B0A04020102020204" pitchFamily="34" charset="0"/>
          <a:cs typeface="Arial" panose="020B0604020202020204" pitchFamily="34" charset="0"/>
        </a:defRPr>
      </a:lvl9pPr>
    </p:titleStyle>
    <p:bodyStyle>
      <a:lvl1pPr algn="l" rtl="0" fontAlgn="base">
        <a:spcBef>
          <a:spcPct val="20000"/>
        </a:spcBef>
        <a:spcAft>
          <a:spcPct val="20000"/>
        </a:spcAft>
        <a:defRPr sz="1700" kern="1200">
          <a:solidFill>
            <a:srgbClr val="14A9DE"/>
          </a:solidFill>
          <a:latin typeface="+mn-lt"/>
          <a:ea typeface="+mn-ea"/>
          <a:cs typeface="+mn-cs"/>
        </a:defRPr>
      </a:lvl1pPr>
      <a:lvl2pPr marL="1588" algn="l" rtl="0" fontAlgn="base">
        <a:spcBef>
          <a:spcPct val="20000"/>
        </a:spcBef>
        <a:spcAft>
          <a:spcPct val="0"/>
        </a:spcAft>
        <a:buClr>
          <a:srgbClr val="FF0000"/>
        </a:buClr>
        <a:defRPr sz="1700" kern="1200">
          <a:solidFill>
            <a:srgbClr val="14A9DE"/>
          </a:solidFill>
          <a:latin typeface="Arial" panose="020B0604020202020204" pitchFamily="34" charset="0"/>
          <a:ea typeface="+mn-ea"/>
          <a:cs typeface="+mn-cs"/>
        </a:defRPr>
      </a:lvl2pPr>
      <a:lvl3pPr marL="198438" indent="-195263" algn="l" rtl="0" fontAlgn="base">
        <a:spcBef>
          <a:spcPct val="20000"/>
        </a:spcBef>
        <a:spcAft>
          <a:spcPct val="0"/>
        </a:spcAft>
        <a:buClr>
          <a:srgbClr val="FF0000"/>
        </a:buClr>
        <a:buChar char="•"/>
        <a:defRPr sz="1700" kern="1200">
          <a:solidFill>
            <a:srgbClr val="726964"/>
          </a:solidFill>
          <a:latin typeface="Arial" panose="020B0604020202020204" pitchFamily="34" charset="0"/>
          <a:ea typeface="+mn-ea"/>
          <a:cs typeface="+mn-cs"/>
        </a:defRPr>
      </a:lvl3pPr>
      <a:lvl4pPr marL="363538" indent="-163513" algn="l" rtl="0" fontAlgn="base">
        <a:spcBef>
          <a:spcPct val="20000"/>
        </a:spcBef>
        <a:spcAft>
          <a:spcPct val="0"/>
        </a:spcAft>
        <a:buClr>
          <a:srgbClr val="FF0000"/>
        </a:buClr>
        <a:buChar char="•"/>
        <a:defRPr sz="1700" kern="1200">
          <a:solidFill>
            <a:srgbClr val="726964"/>
          </a:solidFill>
          <a:latin typeface="Arial" panose="020B0604020202020204" pitchFamily="34" charset="0"/>
          <a:ea typeface="+mn-ea"/>
          <a:cs typeface="+mn-cs"/>
        </a:defRPr>
      </a:lvl4pPr>
      <a:lvl5pPr marL="550863" indent="-185738" algn="l" rtl="0" fontAlgn="base">
        <a:spcBef>
          <a:spcPct val="20000"/>
        </a:spcBef>
        <a:spcAft>
          <a:spcPct val="0"/>
        </a:spcAft>
        <a:buClr>
          <a:srgbClr val="FF0000"/>
        </a:buClr>
        <a:buChar char="•"/>
        <a:defRPr sz="1700" kern="1200">
          <a:solidFill>
            <a:srgbClr val="726964"/>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bwMode="auto">
          <a:xfrm>
            <a:off x="357188" y="266700"/>
            <a:ext cx="3783012" cy="3381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36000" tIns="36000" rIns="36000" bIns="0" numCol="1" anchor="ctr" anchorCtr="0" compatLnSpc="1">
            <a:prstTxWarp prst="textNoShape">
              <a:avLst/>
            </a:prstTxWarp>
            <a:spAutoFit/>
          </a:bodyPr>
          <a:lstStyle/>
          <a:p>
            <a:pPr lvl="0"/>
            <a:r>
              <a:rPr lang="en-GB" altLang="en-US" smtClean="0"/>
              <a:t>CLICK TO EDIT MASTER</a:t>
            </a:r>
          </a:p>
        </p:txBody>
      </p:sp>
      <p:sp>
        <p:nvSpPr>
          <p:cNvPr id="133123" name="Rectangle 3"/>
          <p:cNvSpPr>
            <a:spLocks noGrp="1" noChangeArrowheads="1"/>
          </p:cNvSpPr>
          <p:nvPr>
            <p:ph type="body" idx="1"/>
          </p:nvPr>
        </p:nvSpPr>
        <p:spPr bwMode="auto">
          <a:xfrm>
            <a:off x="4643438" y="1341438"/>
            <a:ext cx="4160837" cy="471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33124" name="Rectangle 4"/>
          <p:cNvSpPr>
            <a:spLocks noGrp="1" noChangeArrowheads="1"/>
          </p:cNvSpPr>
          <p:nvPr>
            <p:ph type="ftr" sz="quarter" idx="3"/>
          </p:nvPr>
        </p:nvSpPr>
        <p:spPr bwMode="auto">
          <a:xfrm>
            <a:off x="357188" y="6456363"/>
            <a:ext cx="2895600"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sz="900" b="1">
                <a:solidFill>
                  <a:srgbClr val="BBB1A5"/>
                </a:solidFill>
              </a:defRPr>
            </a:lvl1pPr>
          </a:lstStyle>
          <a:p>
            <a:r>
              <a:rPr lang="en-GB" altLang="en-US"/>
              <a:t>© CITY &amp; GUILDS</a:t>
            </a:r>
          </a:p>
        </p:txBody>
      </p:sp>
      <p:sp>
        <p:nvSpPr>
          <p:cNvPr id="133125" name="Line 5"/>
          <p:cNvSpPr>
            <a:spLocks noChangeShapeType="1"/>
          </p:cNvSpPr>
          <p:nvPr/>
        </p:nvSpPr>
        <p:spPr bwMode="auto">
          <a:xfrm>
            <a:off x="4643438" y="1125538"/>
            <a:ext cx="4146550" cy="0"/>
          </a:xfrm>
          <a:prstGeom prst="line">
            <a:avLst/>
          </a:prstGeom>
          <a:noFill/>
          <a:ln w="12700">
            <a:solidFill>
              <a:srgbClr val="BBB1A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33139" name="Group 19"/>
          <p:cNvGrpSpPr>
            <a:grpSpLocks noChangeAspect="1"/>
          </p:cNvGrpSpPr>
          <p:nvPr/>
        </p:nvGrpSpPr>
        <p:grpSpPr bwMode="auto">
          <a:xfrm>
            <a:off x="7962900" y="369888"/>
            <a:ext cx="812800" cy="503237"/>
            <a:chOff x="1610" y="2840"/>
            <a:chExt cx="2130" cy="1318"/>
          </a:xfrm>
        </p:grpSpPr>
        <p:sp>
          <p:nvSpPr>
            <p:cNvPr id="133140" name="Freeform 20"/>
            <p:cNvSpPr>
              <a:spLocks noChangeAspect="1" noEditPoints="1"/>
            </p:cNvSpPr>
            <p:nvPr/>
          </p:nvSpPr>
          <p:spPr bwMode="auto">
            <a:xfrm>
              <a:off x="2891" y="2840"/>
              <a:ext cx="849" cy="713"/>
            </a:xfrm>
            <a:custGeom>
              <a:avLst/>
              <a:gdLst>
                <a:gd name="T0" fmla="*/ 613 w 634"/>
                <a:gd name="T1" fmla="*/ 369 h 532"/>
                <a:gd name="T2" fmla="*/ 603 w 634"/>
                <a:gd name="T3" fmla="*/ 382 h 532"/>
                <a:gd name="T4" fmla="*/ 576 w 634"/>
                <a:gd name="T5" fmla="*/ 397 h 532"/>
                <a:gd name="T6" fmla="*/ 511 w 634"/>
                <a:gd name="T7" fmla="*/ 406 h 532"/>
                <a:gd name="T8" fmla="*/ 481 w 634"/>
                <a:gd name="T9" fmla="*/ 392 h 532"/>
                <a:gd name="T10" fmla="*/ 380 w 634"/>
                <a:gd name="T11" fmla="*/ 389 h 532"/>
                <a:gd name="T12" fmla="*/ 401 w 634"/>
                <a:gd name="T13" fmla="*/ 502 h 532"/>
                <a:gd name="T14" fmla="*/ 452 w 634"/>
                <a:gd name="T15" fmla="*/ 501 h 532"/>
                <a:gd name="T16" fmla="*/ 464 w 634"/>
                <a:gd name="T17" fmla="*/ 526 h 532"/>
                <a:gd name="T18" fmla="*/ 367 w 634"/>
                <a:gd name="T19" fmla="*/ 532 h 532"/>
                <a:gd name="T20" fmla="*/ 340 w 634"/>
                <a:gd name="T21" fmla="*/ 485 h 532"/>
                <a:gd name="T22" fmla="*/ 320 w 634"/>
                <a:gd name="T23" fmla="*/ 429 h 532"/>
                <a:gd name="T24" fmla="*/ 253 w 634"/>
                <a:gd name="T25" fmla="*/ 473 h 532"/>
                <a:gd name="T26" fmla="*/ 195 w 634"/>
                <a:gd name="T27" fmla="*/ 499 h 532"/>
                <a:gd name="T28" fmla="*/ 232 w 634"/>
                <a:gd name="T29" fmla="*/ 499 h 532"/>
                <a:gd name="T30" fmla="*/ 247 w 634"/>
                <a:gd name="T31" fmla="*/ 516 h 532"/>
                <a:gd name="T32" fmla="*/ 243 w 634"/>
                <a:gd name="T33" fmla="*/ 532 h 532"/>
                <a:gd name="T34" fmla="*/ 159 w 634"/>
                <a:gd name="T35" fmla="*/ 491 h 532"/>
                <a:gd name="T36" fmla="*/ 156 w 634"/>
                <a:gd name="T37" fmla="*/ 458 h 532"/>
                <a:gd name="T38" fmla="*/ 235 w 634"/>
                <a:gd name="T39" fmla="*/ 376 h 532"/>
                <a:gd name="T40" fmla="*/ 110 w 634"/>
                <a:gd name="T41" fmla="*/ 181 h 532"/>
                <a:gd name="T42" fmla="*/ 280 w 634"/>
                <a:gd name="T43" fmla="*/ 87 h 532"/>
                <a:gd name="T44" fmla="*/ 300 w 634"/>
                <a:gd name="T45" fmla="*/ 249 h 532"/>
                <a:gd name="T46" fmla="*/ 261 w 634"/>
                <a:gd name="T47" fmla="*/ 274 h 532"/>
                <a:gd name="T48" fmla="*/ 151 w 634"/>
                <a:gd name="T49" fmla="*/ 207 h 532"/>
                <a:gd name="T50" fmla="*/ 227 w 634"/>
                <a:gd name="T51" fmla="*/ 345 h 532"/>
                <a:gd name="T52" fmla="*/ 357 w 634"/>
                <a:gd name="T53" fmla="*/ 291 h 532"/>
                <a:gd name="T54" fmla="*/ 323 w 634"/>
                <a:gd name="T55" fmla="*/ 268 h 532"/>
                <a:gd name="T56" fmla="*/ 347 w 634"/>
                <a:gd name="T57" fmla="*/ 187 h 532"/>
                <a:gd name="T58" fmla="*/ 334 w 634"/>
                <a:gd name="T59" fmla="*/ 136 h 532"/>
                <a:gd name="T60" fmla="*/ 434 w 634"/>
                <a:gd name="T61" fmla="*/ 109 h 532"/>
                <a:gd name="T62" fmla="*/ 504 w 634"/>
                <a:gd name="T63" fmla="*/ 133 h 532"/>
                <a:gd name="T64" fmla="*/ 529 w 634"/>
                <a:gd name="T65" fmla="*/ 182 h 532"/>
                <a:gd name="T66" fmla="*/ 484 w 634"/>
                <a:gd name="T67" fmla="*/ 183 h 532"/>
                <a:gd name="T68" fmla="*/ 536 w 634"/>
                <a:gd name="T69" fmla="*/ 195 h 532"/>
                <a:gd name="T70" fmla="*/ 492 w 634"/>
                <a:gd name="T71" fmla="*/ 193 h 532"/>
                <a:gd name="T72" fmla="*/ 518 w 634"/>
                <a:gd name="T73" fmla="*/ 207 h 532"/>
                <a:gd name="T74" fmla="*/ 509 w 634"/>
                <a:gd name="T75" fmla="*/ 239 h 532"/>
                <a:gd name="T76" fmla="*/ 530 w 634"/>
                <a:gd name="T77" fmla="*/ 273 h 532"/>
                <a:gd name="T78" fmla="*/ 563 w 634"/>
                <a:gd name="T79" fmla="*/ 238 h 532"/>
                <a:gd name="T80" fmla="*/ 596 w 634"/>
                <a:gd name="T81" fmla="*/ 211 h 532"/>
                <a:gd name="T82" fmla="*/ 619 w 634"/>
                <a:gd name="T83" fmla="*/ 230 h 532"/>
                <a:gd name="T84" fmla="*/ 620 w 634"/>
                <a:gd name="T85" fmla="*/ 268 h 532"/>
                <a:gd name="T86" fmla="*/ 582 w 634"/>
                <a:gd name="T87" fmla="*/ 292 h 532"/>
                <a:gd name="T88" fmla="*/ 584 w 634"/>
                <a:gd name="T89" fmla="*/ 316 h 532"/>
                <a:gd name="T90" fmla="*/ 515 w 634"/>
                <a:gd name="T91" fmla="*/ 330 h 532"/>
                <a:gd name="T92" fmla="*/ 602 w 634"/>
                <a:gd name="T93" fmla="*/ 338 h 532"/>
                <a:gd name="T94" fmla="*/ 120 w 634"/>
                <a:gd name="T95" fmla="*/ 86 h 532"/>
                <a:gd name="T96" fmla="*/ 171 w 634"/>
                <a:gd name="T97" fmla="*/ 34 h 532"/>
                <a:gd name="T98" fmla="*/ 489 w 634"/>
                <a:gd name="T99" fmla="*/ 141 h 532"/>
                <a:gd name="T100" fmla="*/ 488 w 634"/>
                <a:gd name="T101" fmla="*/ 150 h 532"/>
                <a:gd name="T102" fmla="*/ 537 w 634"/>
                <a:gd name="T103" fmla="*/ 157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34" h="532">
                  <a:moveTo>
                    <a:pt x="627" y="370"/>
                  </a:moveTo>
                  <a:cubicBezTo>
                    <a:pt x="627" y="370"/>
                    <a:pt x="624" y="363"/>
                    <a:pt x="619" y="363"/>
                  </a:cubicBezTo>
                  <a:cubicBezTo>
                    <a:pt x="619" y="366"/>
                    <a:pt x="617" y="369"/>
                    <a:pt x="613" y="369"/>
                  </a:cubicBezTo>
                  <a:cubicBezTo>
                    <a:pt x="614" y="371"/>
                    <a:pt x="613" y="373"/>
                    <a:pt x="612" y="374"/>
                  </a:cubicBezTo>
                  <a:cubicBezTo>
                    <a:pt x="615" y="389"/>
                    <a:pt x="605" y="391"/>
                    <a:pt x="605" y="391"/>
                  </a:cubicBezTo>
                  <a:cubicBezTo>
                    <a:pt x="605" y="391"/>
                    <a:pt x="606" y="384"/>
                    <a:pt x="603" y="382"/>
                  </a:cubicBezTo>
                  <a:cubicBezTo>
                    <a:pt x="599" y="383"/>
                    <a:pt x="596" y="383"/>
                    <a:pt x="593" y="382"/>
                  </a:cubicBezTo>
                  <a:cubicBezTo>
                    <a:pt x="592" y="383"/>
                    <a:pt x="591" y="385"/>
                    <a:pt x="587" y="385"/>
                  </a:cubicBezTo>
                  <a:cubicBezTo>
                    <a:pt x="587" y="397"/>
                    <a:pt x="576" y="397"/>
                    <a:pt x="576" y="397"/>
                  </a:cubicBezTo>
                  <a:cubicBezTo>
                    <a:pt x="576" y="397"/>
                    <a:pt x="579" y="390"/>
                    <a:pt x="578" y="387"/>
                  </a:cubicBezTo>
                  <a:cubicBezTo>
                    <a:pt x="573" y="386"/>
                    <a:pt x="567" y="383"/>
                    <a:pt x="566" y="377"/>
                  </a:cubicBezTo>
                  <a:cubicBezTo>
                    <a:pt x="539" y="375"/>
                    <a:pt x="536" y="395"/>
                    <a:pt x="511" y="406"/>
                  </a:cubicBezTo>
                  <a:cubicBezTo>
                    <a:pt x="512" y="401"/>
                    <a:pt x="509" y="397"/>
                    <a:pt x="510" y="393"/>
                  </a:cubicBezTo>
                  <a:cubicBezTo>
                    <a:pt x="505" y="395"/>
                    <a:pt x="495" y="409"/>
                    <a:pt x="485" y="410"/>
                  </a:cubicBezTo>
                  <a:cubicBezTo>
                    <a:pt x="488" y="403"/>
                    <a:pt x="482" y="399"/>
                    <a:pt x="481" y="392"/>
                  </a:cubicBezTo>
                  <a:cubicBezTo>
                    <a:pt x="474" y="403"/>
                    <a:pt x="451" y="413"/>
                    <a:pt x="451" y="413"/>
                  </a:cubicBezTo>
                  <a:cubicBezTo>
                    <a:pt x="455" y="392"/>
                    <a:pt x="434" y="390"/>
                    <a:pt x="429" y="389"/>
                  </a:cubicBezTo>
                  <a:cubicBezTo>
                    <a:pt x="412" y="391"/>
                    <a:pt x="397" y="390"/>
                    <a:pt x="380" y="389"/>
                  </a:cubicBezTo>
                  <a:cubicBezTo>
                    <a:pt x="366" y="404"/>
                    <a:pt x="444" y="385"/>
                    <a:pt x="444" y="433"/>
                  </a:cubicBezTo>
                  <a:cubicBezTo>
                    <a:pt x="444" y="476"/>
                    <a:pt x="387" y="467"/>
                    <a:pt x="387" y="488"/>
                  </a:cubicBezTo>
                  <a:cubicBezTo>
                    <a:pt x="387" y="498"/>
                    <a:pt x="397" y="502"/>
                    <a:pt x="401" y="502"/>
                  </a:cubicBezTo>
                  <a:cubicBezTo>
                    <a:pt x="405" y="502"/>
                    <a:pt x="416" y="494"/>
                    <a:pt x="423" y="493"/>
                  </a:cubicBezTo>
                  <a:cubicBezTo>
                    <a:pt x="431" y="492"/>
                    <a:pt x="434" y="496"/>
                    <a:pt x="434" y="496"/>
                  </a:cubicBezTo>
                  <a:cubicBezTo>
                    <a:pt x="448" y="491"/>
                    <a:pt x="452" y="501"/>
                    <a:pt x="452" y="501"/>
                  </a:cubicBezTo>
                  <a:cubicBezTo>
                    <a:pt x="452" y="501"/>
                    <a:pt x="446" y="499"/>
                    <a:pt x="443" y="504"/>
                  </a:cubicBezTo>
                  <a:cubicBezTo>
                    <a:pt x="447" y="506"/>
                    <a:pt x="451" y="511"/>
                    <a:pt x="452" y="514"/>
                  </a:cubicBezTo>
                  <a:cubicBezTo>
                    <a:pt x="465" y="514"/>
                    <a:pt x="464" y="526"/>
                    <a:pt x="464" y="526"/>
                  </a:cubicBezTo>
                  <a:cubicBezTo>
                    <a:pt x="464" y="526"/>
                    <a:pt x="459" y="521"/>
                    <a:pt x="453" y="524"/>
                  </a:cubicBezTo>
                  <a:cubicBezTo>
                    <a:pt x="452" y="530"/>
                    <a:pt x="449" y="532"/>
                    <a:pt x="449" y="532"/>
                  </a:cubicBezTo>
                  <a:cubicBezTo>
                    <a:pt x="449" y="532"/>
                    <a:pt x="377" y="532"/>
                    <a:pt x="367" y="532"/>
                  </a:cubicBezTo>
                  <a:cubicBezTo>
                    <a:pt x="356" y="532"/>
                    <a:pt x="354" y="515"/>
                    <a:pt x="347" y="511"/>
                  </a:cubicBezTo>
                  <a:cubicBezTo>
                    <a:pt x="340" y="508"/>
                    <a:pt x="332" y="512"/>
                    <a:pt x="321" y="508"/>
                  </a:cubicBezTo>
                  <a:cubicBezTo>
                    <a:pt x="332" y="501"/>
                    <a:pt x="333" y="491"/>
                    <a:pt x="340" y="485"/>
                  </a:cubicBezTo>
                  <a:cubicBezTo>
                    <a:pt x="333" y="484"/>
                    <a:pt x="331" y="481"/>
                    <a:pt x="321" y="481"/>
                  </a:cubicBezTo>
                  <a:cubicBezTo>
                    <a:pt x="331" y="467"/>
                    <a:pt x="356" y="462"/>
                    <a:pt x="356" y="450"/>
                  </a:cubicBezTo>
                  <a:cubicBezTo>
                    <a:pt x="356" y="434"/>
                    <a:pt x="330" y="434"/>
                    <a:pt x="320" y="429"/>
                  </a:cubicBezTo>
                  <a:cubicBezTo>
                    <a:pt x="320" y="454"/>
                    <a:pt x="301" y="464"/>
                    <a:pt x="285" y="468"/>
                  </a:cubicBezTo>
                  <a:cubicBezTo>
                    <a:pt x="270" y="472"/>
                    <a:pt x="263" y="485"/>
                    <a:pt x="258" y="490"/>
                  </a:cubicBezTo>
                  <a:cubicBezTo>
                    <a:pt x="258" y="482"/>
                    <a:pt x="255" y="481"/>
                    <a:pt x="253" y="473"/>
                  </a:cubicBezTo>
                  <a:cubicBezTo>
                    <a:pt x="248" y="479"/>
                    <a:pt x="238" y="483"/>
                    <a:pt x="231" y="493"/>
                  </a:cubicBezTo>
                  <a:cubicBezTo>
                    <a:pt x="233" y="486"/>
                    <a:pt x="227" y="480"/>
                    <a:pt x="223" y="480"/>
                  </a:cubicBezTo>
                  <a:cubicBezTo>
                    <a:pt x="213" y="480"/>
                    <a:pt x="195" y="494"/>
                    <a:pt x="195" y="499"/>
                  </a:cubicBezTo>
                  <a:cubicBezTo>
                    <a:pt x="195" y="501"/>
                    <a:pt x="201" y="502"/>
                    <a:pt x="204" y="502"/>
                  </a:cubicBezTo>
                  <a:cubicBezTo>
                    <a:pt x="206" y="499"/>
                    <a:pt x="211" y="494"/>
                    <a:pt x="220" y="494"/>
                  </a:cubicBezTo>
                  <a:cubicBezTo>
                    <a:pt x="228" y="494"/>
                    <a:pt x="231" y="497"/>
                    <a:pt x="232" y="499"/>
                  </a:cubicBezTo>
                  <a:cubicBezTo>
                    <a:pt x="243" y="497"/>
                    <a:pt x="247" y="507"/>
                    <a:pt x="247" y="507"/>
                  </a:cubicBezTo>
                  <a:cubicBezTo>
                    <a:pt x="247" y="507"/>
                    <a:pt x="240" y="504"/>
                    <a:pt x="240" y="510"/>
                  </a:cubicBezTo>
                  <a:cubicBezTo>
                    <a:pt x="246" y="511"/>
                    <a:pt x="247" y="516"/>
                    <a:pt x="247" y="516"/>
                  </a:cubicBezTo>
                  <a:cubicBezTo>
                    <a:pt x="247" y="516"/>
                    <a:pt x="259" y="515"/>
                    <a:pt x="259" y="527"/>
                  </a:cubicBezTo>
                  <a:cubicBezTo>
                    <a:pt x="255" y="523"/>
                    <a:pt x="251" y="523"/>
                    <a:pt x="249" y="525"/>
                  </a:cubicBezTo>
                  <a:cubicBezTo>
                    <a:pt x="248" y="530"/>
                    <a:pt x="243" y="532"/>
                    <a:pt x="243" y="532"/>
                  </a:cubicBezTo>
                  <a:cubicBezTo>
                    <a:pt x="155" y="532"/>
                    <a:pt x="155" y="532"/>
                    <a:pt x="155" y="532"/>
                  </a:cubicBezTo>
                  <a:cubicBezTo>
                    <a:pt x="150" y="532"/>
                    <a:pt x="140" y="528"/>
                    <a:pt x="140" y="516"/>
                  </a:cubicBezTo>
                  <a:cubicBezTo>
                    <a:pt x="140" y="503"/>
                    <a:pt x="154" y="498"/>
                    <a:pt x="159" y="491"/>
                  </a:cubicBezTo>
                  <a:cubicBezTo>
                    <a:pt x="159" y="491"/>
                    <a:pt x="146" y="484"/>
                    <a:pt x="136" y="486"/>
                  </a:cubicBezTo>
                  <a:cubicBezTo>
                    <a:pt x="141" y="476"/>
                    <a:pt x="164" y="473"/>
                    <a:pt x="177" y="465"/>
                  </a:cubicBezTo>
                  <a:cubicBezTo>
                    <a:pt x="172" y="462"/>
                    <a:pt x="163" y="459"/>
                    <a:pt x="156" y="458"/>
                  </a:cubicBezTo>
                  <a:cubicBezTo>
                    <a:pt x="168" y="453"/>
                    <a:pt x="175" y="442"/>
                    <a:pt x="196" y="440"/>
                  </a:cubicBezTo>
                  <a:cubicBezTo>
                    <a:pt x="205" y="439"/>
                    <a:pt x="217" y="431"/>
                    <a:pt x="222" y="421"/>
                  </a:cubicBezTo>
                  <a:cubicBezTo>
                    <a:pt x="226" y="411"/>
                    <a:pt x="235" y="376"/>
                    <a:pt x="235" y="376"/>
                  </a:cubicBezTo>
                  <a:cubicBezTo>
                    <a:pt x="235" y="376"/>
                    <a:pt x="159" y="412"/>
                    <a:pt x="107" y="412"/>
                  </a:cubicBezTo>
                  <a:cubicBezTo>
                    <a:pt x="27" y="412"/>
                    <a:pt x="2" y="358"/>
                    <a:pt x="1" y="314"/>
                  </a:cubicBezTo>
                  <a:cubicBezTo>
                    <a:pt x="0" y="231"/>
                    <a:pt x="77" y="202"/>
                    <a:pt x="110" y="181"/>
                  </a:cubicBezTo>
                  <a:cubicBezTo>
                    <a:pt x="79" y="157"/>
                    <a:pt x="57" y="130"/>
                    <a:pt x="57" y="92"/>
                  </a:cubicBezTo>
                  <a:cubicBezTo>
                    <a:pt x="57" y="27"/>
                    <a:pt x="124" y="0"/>
                    <a:pt x="174" y="0"/>
                  </a:cubicBezTo>
                  <a:cubicBezTo>
                    <a:pt x="223" y="0"/>
                    <a:pt x="280" y="26"/>
                    <a:pt x="280" y="87"/>
                  </a:cubicBezTo>
                  <a:cubicBezTo>
                    <a:pt x="280" y="148"/>
                    <a:pt x="190" y="185"/>
                    <a:pt x="190" y="185"/>
                  </a:cubicBezTo>
                  <a:cubicBezTo>
                    <a:pt x="190" y="185"/>
                    <a:pt x="200" y="193"/>
                    <a:pt x="212" y="199"/>
                  </a:cubicBezTo>
                  <a:cubicBezTo>
                    <a:pt x="254" y="192"/>
                    <a:pt x="277" y="232"/>
                    <a:pt x="300" y="249"/>
                  </a:cubicBezTo>
                  <a:cubicBezTo>
                    <a:pt x="288" y="247"/>
                    <a:pt x="279" y="249"/>
                    <a:pt x="279" y="249"/>
                  </a:cubicBezTo>
                  <a:cubicBezTo>
                    <a:pt x="293" y="261"/>
                    <a:pt x="303" y="279"/>
                    <a:pt x="309" y="286"/>
                  </a:cubicBezTo>
                  <a:cubicBezTo>
                    <a:pt x="292" y="277"/>
                    <a:pt x="261" y="274"/>
                    <a:pt x="261" y="274"/>
                  </a:cubicBezTo>
                  <a:cubicBezTo>
                    <a:pt x="261" y="274"/>
                    <a:pt x="265" y="282"/>
                    <a:pt x="267" y="303"/>
                  </a:cubicBezTo>
                  <a:cubicBezTo>
                    <a:pt x="243" y="270"/>
                    <a:pt x="182" y="275"/>
                    <a:pt x="186" y="226"/>
                  </a:cubicBezTo>
                  <a:cubicBezTo>
                    <a:pt x="166" y="214"/>
                    <a:pt x="151" y="207"/>
                    <a:pt x="151" y="207"/>
                  </a:cubicBezTo>
                  <a:cubicBezTo>
                    <a:pt x="151" y="207"/>
                    <a:pt x="83" y="234"/>
                    <a:pt x="83" y="293"/>
                  </a:cubicBezTo>
                  <a:cubicBezTo>
                    <a:pt x="83" y="346"/>
                    <a:pt x="129" y="367"/>
                    <a:pt x="163" y="367"/>
                  </a:cubicBezTo>
                  <a:cubicBezTo>
                    <a:pt x="197" y="367"/>
                    <a:pt x="215" y="352"/>
                    <a:pt x="227" y="345"/>
                  </a:cubicBezTo>
                  <a:cubicBezTo>
                    <a:pt x="238" y="338"/>
                    <a:pt x="270" y="317"/>
                    <a:pt x="316" y="317"/>
                  </a:cubicBezTo>
                  <a:cubicBezTo>
                    <a:pt x="356" y="317"/>
                    <a:pt x="370" y="312"/>
                    <a:pt x="370" y="300"/>
                  </a:cubicBezTo>
                  <a:cubicBezTo>
                    <a:pt x="370" y="294"/>
                    <a:pt x="365" y="291"/>
                    <a:pt x="357" y="291"/>
                  </a:cubicBezTo>
                  <a:cubicBezTo>
                    <a:pt x="349" y="291"/>
                    <a:pt x="341" y="297"/>
                    <a:pt x="328" y="295"/>
                  </a:cubicBezTo>
                  <a:cubicBezTo>
                    <a:pt x="344" y="287"/>
                    <a:pt x="339" y="277"/>
                    <a:pt x="347" y="267"/>
                  </a:cubicBezTo>
                  <a:cubicBezTo>
                    <a:pt x="344" y="261"/>
                    <a:pt x="323" y="268"/>
                    <a:pt x="323" y="268"/>
                  </a:cubicBezTo>
                  <a:cubicBezTo>
                    <a:pt x="323" y="268"/>
                    <a:pt x="332" y="241"/>
                    <a:pt x="343" y="228"/>
                  </a:cubicBezTo>
                  <a:cubicBezTo>
                    <a:pt x="331" y="232"/>
                    <a:pt x="322" y="229"/>
                    <a:pt x="314" y="231"/>
                  </a:cubicBezTo>
                  <a:cubicBezTo>
                    <a:pt x="326" y="220"/>
                    <a:pt x="329" y="194"/>
                    <a:pt x="347" y="187"/>
                  </a:cubicBezTo>
                  <a:cubicBezTo>
                    <a:pt x="329" y="190"/>
                    <a:pt x="330" y="186"/>
                    <a:pt x="316" y="189"/>
                  </a:cubicBezTo>
                  <a:cubicBezTo>
                    <a:pt x="329" y="181"/>
                    <a:pt x="340" y="149"/>
                    <a:pt x="366" y="148"/>
                  </a:cubicBezTo>
                  <a:cubicBezTo>
                    <a:pt x="363" y="143"/>
                    <a:pt x="341" y="143"/>
                    <a:pt x="334" y="136"/>
                  </a:cubicBezTo>
                  <a:cubicBezTo>
                    <a:pt x="351" y="134"/>
                    <a:pt x="366" y="117"/>
                    <a:pt x="394" y="120"/>
                  </a:cubicBezTo>
                  <a:cubicBezTo>
                    <a:pt x="379" y="111"/>
                    <a:pt x="379" y="101"/>
                    <a:pt x="373" y="93"/>
                  </a:cubicBezTo>
                  <a:cubicBezTo>
                    <a:pt x="392" y="103"/>
                    <a:pt x="422" y="98"/>
                    <a:pt x="434" y="109"/>
                  </a:cubicBezTo>
                  <a:cubicBezTo>
                    <a:pt x="447" y="87"/>
                    <a:pt x="470" y="97"/>
                    <a:pt x="487" y="96"/>
                  </a:cubicBezTo>
                  <a:cubicBezTo>
                    <a:pt x="480" y="104"/>
                    <a:pt x="470" y="105"/>
                    <a:pt x="470" y="111"/>
                  </a:cubicBezTo>
                  <a:cubicBezTo>
                    <a:pt x="470" y="120"/>
                    <a:pt x="506" y="124"/>
                    <a:pt x="504" y="133"/>
                  </a:cubicBezTo>
                  <a:cubicBezTo>
                    <a:pt x="514" y="134"/>
                    <a:pt x="527" y="139"/>
                    <a:pt x="535" y="142"/>
                  </a:cubicBezTo>
                  <a:cubicBezTo>
                    <a:pt x="551" y="144"/>
                    <a:pt x="545" y="156"/>
                    <a:pt x="542" y="158"/>
                  </a:cubicBezTo>
                  <a:cubicBezTo>
                    <a:pt x="546" y="166"/>
                    <a:pt x="538" y="176"/>
                    <a:pt x="529" y="182"/>
                  </a:cubicBezTo>
                  <a:cubicBezTo>
                    <a:pt x="528" y="188"/>
                    <a:pt x="519" y="190"/>
                    <a:pt x="519" y="190"/>
                  </a:cubicBezTo>
                  <a:cubicBezTo>
                    <a:pt x="519" y="190"/>
                    <a:pt x="521" y="184"/>
                    <a:pt x="519" y="183"/>
                  </a:cubicBezTo>
                  <a:cubicBezTo>
                    <a:pt x="503" y="183"/>
                    <a:pt x="486" y="171"/>
                    <a:pt x="484" y="183"/>
                  </a:cubicBezTo>
                  <a:cubicBezTo>
                    <a:pt x="484" y="185"/>
                    <a:pt x="484" y="186"/>
                    <a:pt x="484" y="188"/>
                  </a:cubicBezTo>
                  <a:cubicBezTo>
                    <a:pt x="485" y="188"/>
                    <a:pt x="488" y="187"/>
                    <a:pt x="491" y="187"/>
                  </a:cubicBezTo>
                  <a:cubicBezTo>
                    <a:pt x="501" y="187"/>
                    <a:pt x="521" y="195"/>
                    <a:pt x="536" y="195"/>
                  </a:cubicBezTo>
                  <a:cubicBezTo>
                    <a:pt x="559" y="194"/>
                    <a:pt x="557" y="163"/>
                    <a:pt x="580" y="164"/>
                  </a:cubicBezTo>
                  <a:cubicBezTo>
                    <a:pt x="561" y="173"/>
                    <a:pt x="581" y="203"/>
                    <a:pt x="548" y="206"/>
                  </a:cubicBezTo>
                  <a:cubicBezTo>
                    <a:pt x="531" y="207"/>
                    <a:pt x="506" y="193"/>
                    <a:pt x="492" y="193"/>
                  </a:cubicBezTo>
                  <a:cubicBezTo>
                    <a:pt x="489" y="193"/>
                    <a:pt x="487" y="194"/>
                    <a:pt x="486" y="194"/>
                  </a:cubicBezTo>
                  <a:cubicBezTo>
                    <a:pt x="491" y="207"/>
                    <a:pt x="511" y="212"/>
                    <a:pt x="516" y="201"/>
                  </a:cubicBezTo>
                  <a:cubicBezTo>
                    <a:pt x="519" y="203"/>
                    <a:pt x="518" y="207"/>
                    <a:pt x="518" y="207"/>
                  </a:cubicBezTo>
                  <a:cubicBezTo>
                    <a:pt x="522" y="208"/>
                    <a:pt x="527" y="208"/>
                    <a:pt x="527" y="216"/>
                  </a:cubicBezTo>
                  <a:cubicBezTo>
                    <a:pt x="527" y="224"/>
                    <a:pt x="521" y="228"/>
                    <a:pt x="521" y="228"/>
                  </a:cubicBezTo>
                  <a:cubicBezTo>
                    <a:pt x="521" y="232"/>
                    <a:pt x="514" y="239"/>
                    <a:pt x="509" y="239"/>
                  </a:cubicBezTo>
                  <a:cubicBezTo>
                    <a:pt x="512" y="234"/>
                    <a:pt x="512" y="224"/>
                    <a:pt x="492" y="224"/>
                  </a:cubicBezTo>
                  <a:cubicBezTo>
                    <a:pt x="471" y="224"/>
                    <a:pt x="477" y="243"/>
                    <a:pt x="486" y="246"/>
                  </a:cubicBezTo>
                  <a:cubicBezTo>
                    <a:pt x="515" y="255"/>
                    <a:pt x="517" y="267"/>
                    <a:pt x="530" y="273"/>
                  </a:cubicBezTo>
                  <a:cubicBezTo>
                    <a:pt x="530" y="277"/>
                    <a:pt x="515" y="273"/>
                    <a:pt x="515" y="276"/>
                  </a:cubicBezTo>
                  <a:cubicBezTo>
                    <a:pt x="515" y="279"/>
                    <a:pt x="520" y="281"/>
                    <a:pt x="528" y="281"/>
                  </a:cubicBezTo>
                  <a:cubicBezTo>
                    <a:pt x="540" y="281"/>
                    <a:pt x="563" y="265"/>
                    <a:pt x="563" y="238"/>
                  </a:cubicBezTo>
                  <a:cubicBezTo>
                    <a:pt x="557" y="226"/>
                    <a:pt x="567" y="207"/>
                    <a:pt x="585" y="210"/>
                  </a:cubicBezTo>
                  <a:cubicBezTo>
                    <a:pt x="590" y="196"/>
                    <a:pt x="602" y="199"/>
                    <a:pt x="602" y="199"/>
                  </a:cubicBezTo>
                  <a:cubicBezTo>
                    <a:pt x="602" y="199"/>
                    <a:pt x="595" y="204"/>
                    <a:pt x="596" y="211"/>
                  </a:cubicBezTo>
                  <a:cubicBezTo>
                    <a:pt x="612" y="209"/>
                    <a:pt x="616" y="220"/>
                    <a:pt x="616" y="220"/>
                  </a:cubicBezTo>
                  <a:cubicBezTo>
                    <a:pt x="616" y="220"/>
                    <a:pt x="632" y="220"/>
                    <a:pt x="632" y="231"/>
                  </a:cubicBezTo>
                  <a:cubicBezTo>
                    <a:pt x="629" y="228"/>
                    <a:pt x="621" y="228"/>
                    <a:pt x="619" y="230"/>
                  </a:cubicBezTo>
                  <a:cubicBezTo>
                    <a:pt x="619" y="234"/>
                    <a:pt x="618" y="238"/>
                    <a:pt x="616" y="239"/>
                  </a:cubicBezTo>
                  <a:cubicBezTo>
                    <a:pt x="618" y="242"/>
                    <a:pt x="618" y="245"/>
                    <a:pt x="618" y="249"/>
                  </a:cubicBezTo>
                  <a:cubicBezTo>
                    <a:pt x="629" y="256"/>
                    <a:pt x="620" y="268"/>
                    <a:pt x="620" y="268"/>
                  </a:cubicBezTo>
                  <a:cubicBezTo>
                    <a:pt x="620" y="268"/>
                    <a:pt x="619" y="259"/>
                    <a:pt x="614" y="260"/>
                  </a:cubicBezTo>
                  <a:cubicBezTo>
                    <a:pt x="613" y="264"/>
                    <a:pt x="605" y="269"/>
                    <a:pt x="599" y="268"/>
                  </a:cubicBezTo>
                  <a:cubicBezTo>
                    <a:pt x="595" y="279"/>
                    <a:pt x="587" y="285"/>
                    <a:pt x="582" y="292"/>
                  </a:cubicBezTo>
                  <a:cubicBezTo>
                    <a:pt x="591" y="295"/>
                    <a:pt x="590" y="297"/>
                    <a:pt x="598" y="300"/>
                  </a:cubicBezTo>
                  <a:cubicBezTo>
                    <a:pt x="590" y="306"/>
                    <a:pt x="573" y="309"/>
                    <a:pt x="573" y="309"/>
                  </a:cubicBezTo>
                  <a:cubicBezTo>
                    <a:pt x="573" y="309"/>
                    <a:pt x="576" y="313"/>
                    <a:pt x="584" y="316"/>
                  </a:cubicBezTo>
                  <a:cubicBezTo>
                    <a:pt x="574" y="326"/>
                    <a:pt x="552" y="322"/>
                    <a:pt x="552" y="322"/>
                  </a:cubicBezTo>
                  <a:cubicBezTo>
                    <a:pt x="552" y="322"/>
                    <a:pt x="553" y="326"/>
                    <a:pt x="561" y="333"/>
                  </a:cubicBezTo>
                  <a:cubicBezTo>
                    <a:pt x="547" y="335"/>
                    <a:pt x="526" y="330"/>
                    <a:pt x="515" y="330"/>
                  </a:cubicBezTo>
                  <a:cubicBezTo>
                    <a:pt x="499" y="330"/>
                    <a:pt x="499" y="347"/>
                    <a:pt x="514" y="347"/>
                  </a:cubicBezTo>
                  <a:cubicBezTo>
                    <a:pt x="534" y="347"/>
                    <a:pt x="567" y="334"/>
                    <a:pt x="583" y="334"/>
                  </a:cubicBezTo>
                  <a:cubicBezTo>
                    <a:pt x="592" y="334"/>
                    <a:pt x="597" y="335"/>
                    <a:pt x="602" y="338"/>
                  </a:cubicBezTo>
                  <a:cubicBezTo>
                    <a:pt x="616" y="337"/>
                    <a:pt x="620" y="346"/>
                    <a:pt x="621" y="351"/>
                  </a:cubicBezTo>
                  <a:cubicBezTo>
                    <a:pt x="634" y="360"/>
                    <a:pt x="627" y="370"/>
                    <a:pt x="627" y="370"/>
                  </a:cubicBezTo>
                  <a:close/>
                  <a:moveTo>
                    <a:pt x="120" y="86"/>
                  </a:moveTo>
                  <a:cubicBezTo>
                    <a:pt x="120" y="130"/>
                    <a:pt x="156" y="157"/>
                    <a:pt x="156" y="157"/>
                  </a:cubicBezTo>
                  <a:cubicBezTo>
                    <a:pt x="156" y="157"/>
                    <a:pt x="209" y="130"/>
                    <a:pt x="215" y="86"/>
                  </a:cubicBezTo>
                  <a:cubicBezTo>
                    <a:pt x="220" y="44"/>
                    <a:pt x="187" y="34"/>
                    <a:pt x="171" y="34"/>
                  </a:cubicBezTo>
                  <a:cubicBezTo>
                    <a:pt x="138" y="35"/>
                    <a:pt x="120" y="58"/>
                    <a:pt x="120" y="86"/>
                  </a:cubicBezTo>
                  <a:close/>
                  <a:moveTo>
                    <a:pt x="488" y="150"/>
                  </a:moveTo>
                  <a:cubicBezTo>
                    <a:pt x="493" y="148"/>
                    <a:pt x="486" y="146"/>
                    <a:pt x="489" y="141"/>
                  </a:cubicBezTo>
                  <a:cubicBezTo>
                    <a:pt x="492" y="137"/>
                    <a:pt x="497" y="137"/>
                    <a:pt x="497" y="135"/>
                  </a:cubicBezTo>
                  <a:cubicBezTo>
                    <a:pt x="488" y="133"/>
                    <a:pt x="476" y="135"/>
                    <a:pt x="465" y="143"/>
                  </a:cubicBezTo>
                  <a:cubicBezTo>
                    <a:pt x="476" y="146"/>
                    <a:pt x="483" y="152"/>
                    <a:pt x="488" y="150"/>
                  </a:cubicBezTo>
                  <a:close/>
                  <a:moveTo>
                    <a:pt x="528" y="148"/>
                  </a:moveTo>
                  <a:cubicBezTo>
                    <a:pt x="526" y="148"/>
                    <a:pt x="525" y="150"/>
                    <a:pt x="525" y="152"/>
                  </a:cubicBezTo>
                  <a:cubicBezTo>
                    <a:pt x="525" y="158"/>
                    <a:pt x="537" y="160"/>
                    <a:pt x="537" y="157"/>
                  </a:cubicBezTo>
                  <a:cubicBezTo>
                    <a:pt x="537" y="156"/>
                    <a:pt x="535" y="155"/>
                    <a:pt x="532" y="152"/>
                  </a:cubicBezTo>
                  <a:cubicBezTo>
                    <a:pt x="530" y="150"/>
                    <a:pt x="530" y="148"/>
                    <a:pt x="528" y="148"/>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33141" name="Freeform 21"/>
            <p:cNvSpPr>
              <a:spLocks noChangeAspect="1"/>
            </p:cNvSpPr>
            <p:nvPr/>
          </p:nvSpPr>
          <p:spPr bwMode="auto">
            <a:xfrm>
              <a:off x="1610" y="2843"/>
              <a:ext cx="432" cy="548"/>
            </a:xfrm>
            <a:custGeom>
              <a:avLst/>
              <a:gdLst>
                <a:gd name="T0" fmla="*/ 279 w 322"/>
                <a:gd name="T1" fmla="*/ 113 h 409"/>
                <a:gd name="T2" fmla="*/ 189 w 322"/>
                <a:gd name="T3" fmla="*/ 67 h 409"/>
                <a:gd name="T4" fmla="*/ 84 w 322"/>
                <a:gd name="T5" fmla="*/ 207 h 409"/>
                <a:gd name="T6" fmla="*/ 183 w 322"/>
                <a:gd name="T7" fmla="*/ 341 h 409"/>
                <a:gd name="T8" fmla="*/ 274 w 322"/>
                <a:gd name="T9" fmla="*/ 294 h 409"/>
                <a:gd name="T10" fmla="*/ 318 w 322"/>
                <a:gd name="T11" fmla="*/ 341 h 409"/>
                <a:gd name="T12" fmla="*/ 173 w 322"/>
                <a:gd name="T13" fmla="*/ 409 h 409"/>
                <a:gd name="T14" fmla="*/ 0 w 322"/>
                <a:gd name="T15" fmla="*/ 205 h 409"/>
                <a:gd name="T16" fmla="*/ 187 w 322"/>
                <a:gd name="T17" fmla="*/ 0 h 409"/>
                <a:gd name="T18" fmla="*/ 322 w 322"/>
                <a:gd name="T19" fmla="*/ 63 h 409"/>
                <a:gd name="T20" fmla="*/ 279 w 322"/>
                <a:gd name="T21" fmla="*/ 11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2" h="409">
                  <a:moveTo>
                    <a:pt x="279" y="113"/>
                  </a:moveTo>
                  <a:cubicBezTo>
                    <a:pt x="241" y="76"/>
                    <a:pt x="224" y="67"/>
                    <a:pt x="189" y="67"/>
                  </a:cubicBezTo>
                  <a:cubicBezTo>
                    <a:pt x="126" y="67"/>
                    <a:pt x="84" y="116"/>
                    <a:pt x="84" y="207"/>
                  </a:cubicBezTo>
                  <a:cubicBezTo>
                    <a:pt x="84" y="294"/>
                    <a:pt x="124" y="341"/>
                    <a:pt x="183" y="341"/>
                  </a:cubicBezTo>
                  <a:cubicBezTo>
                    <a:pt x="216" y="341"/>
                    <a:pt x="241" y="328"/>
                    <a:pt x="274" y="294"/>
                  </a:cubicBezTo>
                  <a:cubicBezTo>
                    <a:pt x="318" y="341"/>
                    <a:pt x="318" y="341"/>
                    <a:pt x="318" y="341"/>
                  </a:cubicBezTo>
                  <a:cubicBezTo>
                    <a:pt x="278" y="389"/>
                    <a:pt x="235" y="409"/>
                    <a:pt x="173" y="409"/>
                  </a:cubicBezTo>
                  <a:cubicBezTo>
                    <a:pt x="66" y="409"/>
                    <a:pt x="0" y="338"/>
                    <a:pt x="0" y="205"/>
                  </a:cubicBezTo>
                  <a:cubicBezTo>
                    <a:pt x="0" y="75"/>
                    <a:pt x="74" y="0"/>
                    <a:pt x="187" y="0"/>
                  </a:cubicBezTo>
                  <a:cubicBezTo>
                    <a:pt x="247" y="0"/>
                    <a:pt x="282" y="17"/>
                    <a:pt x="322" y="63"/>
                  </a:cubicBezTo>
                  <a:lnTo>
                    <a:pt x="279" y="1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33142" name="Freeform 22"/>
            <p:cNvSpPr>
              <a:spLocks noChangeAspect="1" noEditPoints="1"/>
            </p:cNvSpPr>
            <p:nvPr/>
          </p:nvSpPr>
          <p:spPr bwMode="auto">
            <a:xfrm>
              <a:off x="2097" y="2843"/>
              <a:ext cx="101" cy="537"/>
            </a:xfrm>
            <a:custGeom>
              <a:avLst/>
              <a:gdLst>
                <a:gd name="T0" fmla="*/ 0 w 179"/>
                <a:gd name="T1" fmla="*/ 163 h 947"/>
                <a:gd name="T2" fmla="*/ 0 w 179"/>
                <a:gd name="T3" fmla="*/ 0 h 947"/>
                <a:gd name="T4" fmla="*/ 179 w 179"/>
                <a:gd name="T5" fmla="*/ 0 h 947"/>
                <a:gd name="T6" fmla="*/ 179 w 179"/>
                <a:gd name="T7" fmla="*/ 163 h 947"/>
                <a:gd name="T8" fmla="*/ 0 w 179"/>
                <a:gd name="T9" fmla="*/ 163 h 947"/>
                <a:gd name="T10" fmla="*/ 2 w 179"/>
                <a:gd name="T11" fmla="*/ 947 h 947"/>
                <a:gd name="T12" fmla="*/ 2 w 179"/>
                <a:gd name="T13" fmla="*/ 227 h 947"/>
                <a:gd name="T14" fmla="*/ 175 w 179"/>
                <a:gd name="T15" fmla="*/ 227 h 947"/>
                <a:gd name="T16" fmla="*/ 175 w 179"/>
                <a:gd name="T17" fmla="*/ 947 h 947"/>
                <a:gd name="T18" fmla="*/ 2 w 179"/>
                <a:gd name="T19" fmla="*/ 947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9" h="947">
                  <a:moveTo>
                    <a:pt x="0" y="163"/>
                  </a:moveTo>
                  <a:lnTo>
                    <a:pt x="0" y="0"/>
                  </a:lnTo>
                  <a:lnTo>
                    <a:pt x="179" y="0"/>
                  </a:lnTo>
                  <a:lnTo>
                    <a:pt x="179" y="163"/>
                  </a:lnTo>
                  <a:lnTo>
                    <a:pt x="0" y="163"/>
                  </a:lnTo>
                  <a:close/>
                  <a:moveTo>
                    <a:pt x="2" y="947"/>
                  </a:moveTo>
                  <a:lnTo>
                    <a:pt x="2" y="227"/>
                  </a:lnTo>
                  <a:lnTo>
                    <a:pt x="175" y="227"/>
                  </a:lnTo>
                  <a:lnTo>
                    <a:pt x="175" y="947"/>
                  </a:lnTo>
                  <a:lnTo>
                    <a:pt x="2" y="94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33143" name="Freeform 23"/>
            <p:cNvSpPr>
              <a:spLocks noChangeAspect="1"/>
            </p:cNvSpPr>
            <p:nvPr/>
          </p:nvSpPr>
          <p:spPr bwMode="auto">
            <a:xfrm>
              <a:off x="2238" y="2843"/>
              <a:ext cx="270" cy="545"/>
            </a:xfrm>
            <a:custGeom>
              <a:avLst/>
              <a:gdLst>
                <a:gd name="T0" fmla="*/ 120 w 201"/>
                <a:gd name="T1" fmla="*/ 407 h 407"/>
                <a:gd name="T2" fmla="*/ 39 w 201"/>
                <a:gd name="T3" fmla="*/ 327 h 407"/>
                <a:gd name="T4" fmla="*/ 39 w 201"/>
                <a:gd name="T5" fmla="*/ 155 h 407"/>
                <a:gd name="T6" fmla="*/ 0 w 201"/>
                <a:gd name="T7" fmla="*/ 155 h 407"/>
                <a:gd name="T8" fmla="*/ 0 w 201"/>
                <a:gd name="T9" fmla="*/ 96 h 407"/>
                <a:gd name="T10" fmla="*/ 40 w 201"/>
                <a:gd name="T11" fmla="*/ 96 h 407"/>
                <a:gd name="T12" fmla="*/ 42 w 201"/>
                <a:gd name="T13" fmla="*/ 15 h 407"/>
                <a:gd name="T14" fmla="*/ 114 w 201"/>
                <a:gd name="T15" fmla="*/ 0 h 407"/>
                <a:gd name="T16" fmla="*/ 114 w 201"/>
                <a:gd name="T17" fmla="*/ 96 h 407"/>
                <a:gd name="T18" fmla="*/ 175 w 201"/>
                <a:gd name="T19" fmla="*/ 96 h 407"/>
                <a:gd name="T20" fmla="*/ 175 w 201"/>
                <a:gd name="T21" fmla="*/ 155 h 407"/>
                <a:gd name="T22" fmla="*/ 114 w 201"/>
                <a:gd name="T23" fmla="*/ 155 h 407"/>
                <a:gd name="T24" fmla="*/ 114 w 201"/>
                <a:gd name="T25" fmla="*/ 302 h 407"/>
                <a:gd name="T26" fmla="*/ 115 w 201"/>
                <a:gd name="T27" fmla="*/ 327 h 407"/>
                <a:gd name="T28" fmla="*/ 140 w 201"/>
                <a:gd name="T29" fmla="*/ 345 h 407"/>
                <a:gd name="T30" fmla="*/ 183 w 201"/>
                <a:gd name="T31" fmla="*/ 326 h 407"/>
                <a:gd name="T32" fmla="*/ 201 w 201"/>
                <a:gd name="T33" fmla="*/ 378 h 407"/>
                <a:gd name="T34" fmla="*/ 120 w 201"/>
                <a:gd name="T35" fmla="*/ 407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407">
                  <a:moveTo>
                    <a:pt x="120" y="407"/>
                  </a:moveTo>
                  <a:cubicBezTo>
                    <a:pt x="64" y="407"/>
                    <a:pt x="39" y="382"/>
                    <a:pt x="39" y="327"/>
                  </a:cubicBezTo>
                  <a:cubicBezTo>
                    <a:pt x="39" y="155"/>
                    <a:pt x="39" y="155"/>
                    <a:pt x="39" y="155"/>
                  </a:cubicBezTo>
                  <a:cubicBezTo>
                    <a:pt x="0" y="155"/>
                    <a:pt x="0" y="155"/>
                    <a:pt x="0" y="155"/>
                  </a:cubicBezTo>
                  <a:cubicBezTo>
                    <a:pt x="0" y="96"/>
                    <a:pt x="0" y="96"/>
                    <a:pt x="0" y="96"/>
                  </a:cubicBezTo>
                  <a:cubicBezTo>
                    <a:pt x="40" y="96"/>
                    <a:pt x="40" y="96"/>
                    <a:pt x="40" y="96"/>
                  </a:cubicBezTo>
                  <a:cubicBezTo>
                    <a:pt x="42" y="15"/>
                    <a:pt x="42" y="15"/>
                    <a:pt x="42" y="15"/>
                  </a:cubicBezTo>
                  <a:cubicBezTo>
                    <a:pt x="114" y="0"/>
                    <a:pt x="114" y="0"/>
                    <a:pt x="114" y="0"/>
                  </a:cubicBezTo>
                  <a:cubicBezTo>
                    <a:pt x="114" y="96"/>
                    <a:pt x="114" y="96"/>
                    <a:pt x="114" y="96"/>
                  </a:cubicBezTo>
                  <a:cubicBezTo>
                    <a:pt x="175" y="96"/>
                    <a:pt x="175" y="96"/>
                    <a:pt x="175" y="96"/>
                  </a:cubicBezTo>
                  <a:cubicBezTo>
                    <a:pt x="175" y="155"/>
                    <a:pt x="175" y="155"/>
                    <a:pt x="175" y="155"/>
                  </a:cubicBezTo>
                  <a:cubicBezTo>
                    <a:pt x="114" y="155"/>
                    <a:pt x="114" y="155"/>
                    <a:pt x="114" y="155"/>
                  </a:cubicBezTo>
                  <a:cubicBezTo>
                    <a:pt x="114" y="302"/>
                    <a:pt x="114" y="302"/>
                    <a:pt x="114" y="302"/>
                  </a:cubicBezTo>
                  <a:cubicBezTo>
                    <a:pt x="114" y="316"/>
                    <a:pt x="114" y="321"/>
                    <a:pt x="115" y="327"/>
                  </a:cubicBezTo>
                  <a:cubicBezTo>
                    <a:pt x="118" y="338"/>
                    <a:pt x="128" y="345"/>
                    <a:pt x="140" y="345"/>
                  </a:cubicBezTo>
                  <a:cubicBezTo>
                    <a:pt x="152" y="345"/>
                    <a:pt x="160" y="342"/>
                    <a:pt x="183" y="326"/>
                  </a:cubicBezTo>
                  <a:cubicBezTo>
                    <a:pt x="201" y="378"/>
                    <a:pt x="201" y="378"/>
                    <a:pt x="201" y="378"/>
                  </a:cubicBezTo>
                  <a:cubicBezTo>
                    <a:pt x="173" y="399"/>
                    <a:pt x="152" y="407"/>
                    <a:pt x="120" y="40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33144" name="Freeform 24"/>
            <p:cNvSpPr>
              <a:spLocks noChangeAspect="1"/>
            </p:cNvSpPr>
            <p:nvPr/>
          </p:nvSpPr>
          <p:spPr bwMode="auto">
            <a:xfrm>
              <a:off x="2499" y="2972"/>
              <a:ext cx="401" cy="579"/>
            </a:xfrm>
            <a:custGeom>
              <a:avLst/>
              <a:gdLst>
                <a:gd name="T0" fmla="*/ 118 w 300"/>
                <a:gd name="T1" fmla="*/ 433 h 433"/>
                <a:gd name="T2" fmla="*/ 42 w 300"/>
                <a:gd name="T3" fmla="*/ 433 h 433"/>
                <a:gd name="T4" fmla="*/ 102 w 300"/>
                <a:gd name="T5" fmla="*/ 299 h 433"/>
                <a:gd name="T6" fmla="*/ 0 w 300"/>
                <a:gd name="T7" fmla="*/ 0 h 433"/>
                <a:gd name="T8" fmla="*/ 82 w 300"/>
                <a:gd name="T9" fmla="*/ 0 h 433"/>
                <a:gd name="T10" fmla="*/ 129 w 300"/>
                <a:gd name="T11" fmla="*/ 169 h 433"/>
                <a:gd name="T12" fmla="*/ 139 w 300"/>
                <a:gd name="T13" fmla="*/ 210 h 433"/>
                <a:gd name="T14" fmla="*/ 151 w 300"/>
                <a:gd name="T15" fmla="*/ 180 h 433"/>
                <a:gd name="T16" fmla="*/ 221 w 300"/>
                <a:gd name="T17" fmla="*/ 0 h 433"/>
                <a:gd name="T18" fmla="*/ 300 w 300"/>
                <a:gd name="T19" fmla="*/ 0 h 433"/>
                <a:gd name="T20" fmla="*/ 118 w 300"/>
                <a:gd name="T21" fmla="*/ 433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433">
                  <a:moveTo>
                    <a:pt x="118" y="433"/>
                  </a:moveTo>
                  <a:cubicBezTo>
                    <a:pt x="42" y="433"/>
                    <a:pt x="42" y="433"/>
                    <a:pt x="42" y="433"/>
                  </a:cubicBezTo>
                  <a:cubicBezTo>
                    <a:pt x="75" y="365"/>
                    <a:pt x="96" y="314"/>
                    <a:pt x="102" y="299"/>
                  </a:cubicBezTo>
                  <a:cubicBezTo>
                    <a:pt x="0" y="0"/>
                    <a:pt x="0" y="0"/>
                    <a:pt x="0" y="0"/>
                  </a:cubicBezTo>
                  <a:cubicBezTo>
                    <a:pt x="82" y="0"/>
                    <a:pt x="82" y="0"/>
                    <a:pt x="82" y="0"/>
                  </a:cubicBezTo>
                  <a:cubicBezTo>
                    <a:pt x="82" y="0"/>
                    <a:pt x="125" y="153"/>
                    <a:pt x="129" y="169"/>
                  </a:cubicBezTo>
                  <a:cubicBezTo>
                    <a:pt x="134" y="186"/>
                    <a:pt x="139" y="210"/>
                    <a:pt x="139" y="210"/>
                  </a:cubicBezTo>
                  <a:cubicBezTo>
                    <a:pt x="144" y="195"/>
                    <a:pt x="144" y="198"/>
                    <a:pt x="151" y="180"/>
                  </a:cubicBezTo>
                  <a:cubicBezTo>
                    <a:pt x="175" y="116"/>
                    <a:pt x="221" y="0"/>
                    <a:pt x="221" y="0"/>
                  </a:cubicBezTo>
                  <a:cubicBezTo>
                    <a:pt x="300" y="0"/>
                    <a:pt x="300" y="0"/>
                    <a:pt x="300" y="0"/>
                  </a:cubicBezTo>
                  <a:lnTo>
                    <a:pt x="118" y="4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33145" name="Freeform 25"/>
            <p:cNvSpPr>
              <a:spLocks noChangeAspect="1" noEditPoints="1"/>
            </p:cNvSpPr>
            <p:nvPr/>
          </p:nvSpPr>
          <p:spPr bwMode="auto">
            <a:xfrm>
              <a:off x="2883" y="3604"/>
              <a:ext cx="393" cy="550"/>
            </a:xfrm>
            <a:custGeom>
              <a:avLst/>
              <a:gdLst>
                <a:gd name="T0" fmla="*/ 221 w 293"/>
                <a:gd name="T1" fmla="*/ 405 h 411"/>
                <a:gd name="T2" fmla="*/ 218 w 293"/>
                <a:gd name="T3" fmla="*/ 354 h 411"/>
                <a:gd name="T4" fmla="*/ 115 w 293"/>
                <a:gd name="T5" fmla="*/ 411 h 411"/>
                <a:gd name="T6" fmla="*/ 0 w 293"/>
                <a:gd name="T7" fmla="*/ 253 h 411"/>
                <a:gd name="T8" fmla="*/ 130 w 293"/>
                <a:gd name="T9" fmla="*/ 89 h 411"/>
                <a:gd name="T10" fmla="*/ 214 w 293"/>
                <a:gd name="T11" fmla="*/ 126 h 411"/>
                <a:gd name="T12" fmla="*/ 213 w 293"/>
                <a:gd name="T13" fmla="*/ 89 h 411"/>
                <a:gd name="T14" fmla="*/ 213 w 293"/>
                <a:gd name="T15" fmla="*/ 0 h 411"/>
                <a:gd name="T16" fmla="*/ 289 w 293"/>
                <a:gd name="T17" fmla="*/ 0 h 411"/>
                <a:gd name="T18" fmla="*/ 289 w 293"/>
                <a:gd name="T19" fmla="*/ 348 h 411"/>
                <a:gd name="T20" fmla="*/ 290 w 293"/>
                <a:gd name="T21" fmla="*/ 369 h 411"/>
                <a:gd name="T22" fmla="*/ 293 w 293"/>
                <a:gd name="T23" fmla="*/ 405 h 411"/>
                <a:gd name="T24" fmla="*/ 221 w 293"/>
                <a:gd name="T25" fmla="*/ 405 h 411"/>
                <a:gd name="T26" fmla="*/ 211 w 293"/>
                <a:gd name="T27" fmla="*/ 202 h 411"/>
                <a:gd name="T28" fmla="*/ 147 w 293"/>
                <a:gd name="T29" fmla="*/ 148 h 411"/>
                <a:gd name="T30" fmla="*/ 76 w 293"/>
                <a:gd name="T31" fmla="*/ 249 h 411"/>
                <a:gd name="T32" fmla="*/ 133 w 293"/>
                <a:gd name="T33" fmla="*/ 347 h 411"/>
                <a:gd name="T34" fmla="*/ 195 w 293"/>
                <a:gd name="T35" fmla="*/ 312 h 411"/>
                <a:gd name="T36" fmla="*/ 216 w 293"/>
                <a:gd name="T37" fmla="*/ 241 h 411"/>
                <a:gd name="T38" fmla="*/ 211 w 293"/>
                <a:gd name="T39" fmla="*/ 202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3" h="411">
                  <a:moveTo>
                    <a:pt x="221" y="405"/>
                  </a:moveTo>
                  <a:cubicBezTo>
                    <a:pt x="219" y="388"/>
                    <a:pt x="219" y="384"/>
                    <a:pt x="218" y="354"/>
                  </a:cubicBezTo>
                  <a:cubicBezTo>
                    <a:pt x="188" y="396"/>
                    <a:pt x="160" y="411"/>
                    <a:pt x="115" y="411"/>
                  </a:cubicBezTo>
                  <a:cubicBezTo>
                    <a:pt x="41" y="411"/>
                    <a:pt x="0" y="355"/>
                    <a:pt x="0" y="253"/>
                  </a:cubicBezTo>
                  <a:cubicBezTo>
                    <a:pt x="0" y="148"/>
                    <a:pt x="47" y="89"/>
                    <a:pt x="130" y="89"/>
                  </a:cubicBezTo>
                  <a:cubicBezTo>
                    <a:pt x="169" y="89"/>
                    <a:pt x="195" y="100"/>
                    <a:pt x="214" y="126"/>
                  </a:cubicBezTo>
                  <a:cubicBezTo>
                    <a:pt x="213" y="110"/>
                    <a:pt x="213" y="105"/>
                    <a:pt x="213" y="89"/>
                  </a:cubicBezTo>
                  <a:cubicBezTo>
                    <a:pt x="213" y="0"/>
                    <a:pt x="213" y="0"/>
                    <a:pt x="213" y="0"/>
                  </a:cubicBezTo>
                  <a:cubicBezTo>
                    <a:pt x="289" y="0"/>
                    <a:pt x="289" y="0"/>
                    <a:pt x="289" y="0"/>
                  </a:cubicBezTo>
                  <a:cubicBezTo>
                    <a:pt x="289" y="348"/>
                    <a:pt x="289" y="348"/>
                    <a:pt x="289" y="348"/>
                  </a:cubicBezTo>
                  <a:cubicBezTo>
                    <a:pt x="289" y="353"/>
                    <a:pt x="289" y="360"/>
                    <a:pt x="290" y="369"/>
                  </a:cubicBezTo>
                  <a:cubicBezTo>
                    <a:pt x="290" y="385"/>
                    <a:pt x="291" y="390"/>
                    <a:pt x="293" y="405"/>
                  </a:cubicBezTo>
                  <a:lnTo>
                    <a:pt x="221" y="405"/>
                  </a:lnTo>
                  <a:close/>
                  <a:moveTo>
                    <a:pt x="211" y="202"/>
                  </a:moveTo>
                  <a:cubicBezTo>
                    <a:pt x="202" y="169"/>
                    <a:pt x="177" y="148"/>
                    <a:pt x="147" y="148"/>
                  </a:cubicBezTo>
                  <a:cubicBezTo>
                    <a:pt x="104" y="148"/>
                    <a:pt x="76" y="184"/>
                    <a:pt x="76" y="249"/>
                  </a:cubicBezTo>
                  <a:cubicBezTo>
                    <a:pt x="76" y="314"/>
                    <a:pt x="98" y="347"/>
                    <a:pt x="133" y="347"/>
                  </a:cubicBezTo>
                  <a:cubicBezTo>
                    <a:pt x="154" y="347"/>
                    <a:pt x="177" y="334"/>
                    <a:pt x="195" y="312"/>
                  </a:cubicBezTo>
                  <a:cubicBezTo>
                    <a:pt x="204" y="300"/>
                    <a:pt x="216" y="275"/>
                    <a:pt x="216" y="241"/>
                  </a:cubicBezTo>
                  <a:cubicBezTo>
                    <a:pt x="216" y="219"/>
                    <a:pt x="215" y="215"/>
                    <a:pt x="211" y="20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33146" name="Freeform 26"/>
            <p:cNvSpPr>
              <a:spLocks noChangeAspect="1"/>
            </p:cNvSpPr>
            <p:nvPr/>
          </p:nvSpPr>
          <p:spPr bwMode="auto">
            <a:xfrm>
              <a:off x="1610" y="3604"/>
              <a:ext cx="450" cy="554"/>
            </a:xfrm>
            <a:custGeom>
              <a:avLst/>
              <a:gdLst>
                <a:gd name="T0" fmla="*/ 293 w 336"/>
                <a:gd name="T1" fmla="*/ 112 h 414"/>
                <a:gd name="T2" fmla="*/ 199 w 336"/>
                <a:gd name="T3" fmla="*/ 66 h 414"/>
                <a:gd name="T4" fmla="*/ 84 w 336"/>
                <a:gd name="T5" fmla="*/ 206 h 414"/>
                <a:gd name="T6" fmla="*/ 198 w 336"/>
                <a:gd name="T7" fmla="*/ 350 h 414"/>
                <a:gd name="T8" fmla="*/ 263 w 336"/>
                <a:gd name="T9" fmla="*/ 333 h 414"/>
                <a:gd name="T10" fmla="*/ 263 w 336"/>
                <a:gd name="T11" fmla="*/ 253 h 414"/>
                <a:gd name="T12" fmla="*/ 263 w 336"/>
                <a:gd name="T13" fmla="*/ 216 h 414"/>
                <a:gd name="T14" fmla="*/ 334 w 336"/>
                <a:gd name="T15" fmla="*/ 216 h 414"/>
                <a:gd name="T16" fmla="*/ 334 w 336"/>
                <a:gd name="T17" fmla="*/ 373 h 414"/>
                <a:gd name="T18" fmla="*/ 189 w 336"/>
                <a:gd name="T19" fmla="*/ 414 h 414"/>
                <a:gd name="T20" fmla="*/ 0 w 336"/>
                <a:gd name="T21" fmla="*/ 208 h 414"/>
                <a:gd name="T22" fmla="*/ 192 w 336"/>
                <a:gd name="T23" fmla="*/ 0 h 414"/>
                <a:gd name="T24" fmla="*/ 336 w 336"/>
                <a:gd name="T25" fmla="*/ 64 h 414"/>
                <a:gd name="T26" fmla="*/ 293 w 336"/>
                <a:gd name="T27" fmla="*/ 112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6" h="414">
                  <a:moveTo>
                    <a:pt x="293" y="112"/>
                  </a:moveTo>
                  <a:cubicBezTo>
                    <a:pt x="259" y="77"/>
                    <a:pt x="236" y="66"/>
                    <a:pt x="199" y="66"/>
                  </a:cubicBezTo>
                  <a:cubicBezTo>
                    <a:pt x="131" y="66"/>
                    <a:pt x="84" y="116"/>
                    <a:pt x="84" y="206"/>
                  </a:cubicBezTo>
                  <a:cubicBezTo>
                    <a:pt x="84" y="301"/>
                    <a:pt x="128" y="350"/>
                    <a:pt x="198" y="350"/>
                  </a:cubicBezTo>
                  <a:cubicBezTo>
                    <a:pt x="224" y="350"/>
                    <a:pt x="239" y="347"/>
                    <a:pt x="263" y="333"/>
                  </a:cubicBezTo>
                  <a:cubicBezTo>
                    <a:pt x="263" y="253"/>
                    <a:pt x="263" y="253"/>
                    <a:pt x="263" y="253"/>
                  </a:cubicBezTo>
                  <a:cubicBezTo>
                    <a:pt x="263" y="216"/>
                    <a:pt x="263" y="216"/>
                    <a:pt x="263" y="216"/>
                  </a:cubicBezTo>
                  <a:cubicBezTo>
                    <a:pt x="334" y="216"/>
                    <a:pt x="334" y="216"/>
                    <a:pt x="334" y="216"/>
                  </a:cubicBezTo>
                  <a:cubicBezTo>
                    <a:pt x="334" y="373"/>
                    <a:pt x="334" y="373"/>
                    <a:pt x="334" y="373"/>
                  </a:cubicBezTo>
                  <a:cubicBezTo>
                    <a:pt x="284" y="402"/>
                    <a:pt x="242" y="414"/>
                    <a:pt x="189" y="414"/>
                  </a:cubicBezTo>
                  <a:cubicBezTo>
                    <a:pt x="73" y="414"/>
                    <a:pt x="0" y="341"/>
                    <a:pt x="0" y="208"/>
                  </a:cubicBezTo>
                  <a:cubicBezTo>
                    <a:pt x="0" y="78"/>
                    <a:pt x="77" y="0"/>
                    <a:pt x="192" y="0"/>
                  </a:cubicBezTo>
                  <a:cubicBezTo>
                    <a:pt x="254" y="0"/>
                    <a:pt x="298" y="20"/>
                    <a:pt x="336" y="64"/>
                  </a:cubicBezTo>
                  <a:lnTo>
                    <a:pt x="293" y="1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33147" name="Freeform 27"/>
            <p:cNvSpPr>
              <a:spLocks noChangeAspect="1"/>
            </p:cNvSpPr>
            <p:nvPr/>
          </p:nvSpPr>
          <p:spPr bwMode="auto">
            <a:xfrm>
              <a:off x="2126" y="3735"/>
              <a:ext cx="363" cy="422"/>
            </a:xfrm>
            <a:custGeom>
              <a:avLst/>
              <a:gdLst>
                <a:gd name="T0" fmla="*/ 197 w 271"/>
                <a:gd name="T1" fmla="*/ 307 h 315"/>
                <a:gd name="T2" fmla="*/ 195 w 271"/>
                <a:gd name="T3" fmla="*/ 277 h 315"/>
                <a:gd name="T4" fmla="*/ 195 w 271"/>
                <a:gd name="T5" fmla="*/ 263 h 315"/>
                <a:gd name="T6" fmla="*/ 90 w 271"/>
                <a:gd name="T7" fmla="*/ 315 h 315"/>
                <a:gd name="T8" fmla="*/ 0 w 271"/>
                <a:gd name="T9" fmla="*/ 222 h 315"/>
                <a:gd name="T10" fmla="*/ 0 w 271"/>
                <a:gd name="T11" fmla="*/ 0 h 315"/>
                <a:gd name="T12" fmla="*/ 76 w 271"/>
                <a:gd name="T13" fmla="*/ 0 h 315"/>
                <a:gd name="T14" fmla="*/ 76 w 271"/>
                <a:gd name="T15" fmla="*/ 200 h 315"/>
                <a:gd name="T16" fmla="*/ 111 w 271"/>
                <a:gd name="T17" fmla="*/ 248 h 315"/>
                <a:gd name="T18" fmla="*/ 191 w 271"/>
                <a:gd name="T19" fmla="*/ 155 h 315"/>
                <a:gd name="T20" fmla="*/ 191 w 271"/>
                <a:gd name="T21" fmla="*/ 0 h 315"/>
                <a:gd name="T22" fmla="*/ 267 w 271"/>
                <a:gd name="T23" fmla="*/ 0 h 315"/>
                <a:gd name="T24" fmla="*/ 267 w 271"/>
                <a:gd name="T25" fmla="*/ 247 h 315"/>
                <a:gd name="T26" fmla="*/ 268 w 271"/>
                <a:gd name="T27" fmla="*/ 273 h 315"/>
                <a:gd name="T28" fmla="*/ 271 w 271"/>
                <a:gd name="T29" fmla="*/ 307 h 315"/>
                <a:gd name="T30" fmla="*/ 197 w 271"/>
                <a:gd name="T31" fmla="*/ 307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1" h="315">
                  <a:moveTo>
                    <a:pt x="197" y="307"/>
                  </a:moveTo>
                  <a:cubicBezTo>
                    <a:pt x="196" y="295"/>
                    <a:pt x="196" y="294"/>
                    <a:pt x="195" y="277"/>
                  </a:cubicBezTo>
                  <a:cubicBezTo>
                    <a:pt x="195" y="274"/>
                    <a:pt x="195" y="269"/>
                    <a:pt x="195" y="263"/>
                  </a:cubicBezTo>
                  <a:cubicBezTo>
                    <a:pt x="166" y="297"/>
                    <a:pt x="128" y="315"/>
                    <a:pt x="90" y="315"/>
                  </a:cubicBezTo>
                  <a:cubicBezTo>
                    <a:pt x="35" y="315"/>
                    <a:pt x="0" y="279"/>
                    <a:pt x="0" y="222"/>
                  </a:cubicBezTo>
                  <a:cubicBezTo>
                    <a:pt x="0" y="0"/>
                    <a:pt x="0" y="0"/>
                    <a:pt x="0" y="0"/>
                  </a:cubicBezTo>
                  <a:cubicBezTo>
                    <a:pt x="76" y="0"/>
                    <a:pt x="76" y="0"/>
                    <a:pt x="76" y="0"/>
                  </a:cubicBezTo>
                  <a:cubicBezTo>
                    <a:pt x="76" y="200"/>
                    <a:pt x="76" y="200"/>
                    <a:pt x="76" y="200"/>
                  </a:cubicBezTo>
                  <a:cubicBezTo>
                    <a:pt x="76" y="232"/>
                    <a:pt x="88" y="248"/>
                    <a:pt x="111" y="248"/>
                  </a:cubicBezTo>
                  <a:cubicBezTo>
                    <a:pt x="138" y="249"/>
                    <a:pt x="191" y="210"/>
                    <a:pt x="191" y="155"/>
                  </a:cubicBezTo>
                  <a:cubicBezTo>
                    <a:pt x="191" y="0"/>
                    <a:pt x="191" y="0"/>
                    <a:pt x="191" y="0"/>
                  </a:cubicBezTo>
                  <a:cubicBezTo>
                    <a:pt x="267" y="0"/>
                    <a:pt x="267" y="0"/>
                    <a:pt x="267" y="0"/>
                  </a:cubicBezTo>
                  <a:cubicBezTo>
                    <a:pt x="267" y="247"/>
                    <a:pt x="267" y="247"/>
                    <a:pt x="267" y="247"/>
                  </a:cubicBezTo>
                  <a:cubicBezTo>
                    <a:pt x="267" y="252"/>
                    <a:pt x="268" y="260"/>
                    <a:pt x="268" y="273"/>
                  </a:cubicBezTo>
                  <a:cubicBezTo>
                    <a:pt x="269" y="291"/>
                    <a:pt x="270" y="294"/>
                    <a:pt x="271" y="307"/>
                  </a:cubicBezTo>
                  <a:lnTo>
                    <a:pt x="197" y="30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33148" name="Freeform 28"/>
            <p:cNvSpPr>
              <a:spLocks noChangeAspect="1" noEditPoints="1"/>
            </p:cNvSpPr>
            <p:nvPr/>
          </p:nvSpPr>
          <p:spPr bwMode="auto">
            <a:xfrm>
              <a:off x="2551" y="3602"/>
              <a:ext cx="103" cy="544"/>
            </a:xfrm>
            <a:custGeom>
              <a:avLst/>
              <a:gdLst>
                <a:gd name="T0" fmla="*/ 0 w 182"/>
                <a:gd name="T1" fmla="*/ 165 h 959"/>
                <a:gd name="T2" fmla="*/ 0 w 182"/>
                <a:gd name="T3" fmla="*/ 0 h 959"/>
                <a:gd name="T4" fmla="*/ 182 w 182"/>
                <a:gd name="T5" fmla="*/ 0 h 959"/>
                <a:gd name="T6" fmla="*/ 182 w 182"/>
                <a:gd name="T7" fmla="*/ 165 h 959"/>
                <a:gd name="T8" fmla="*/ 0 w 182"/>
                <a:gd name="T9" fmla="*/ 165 h 959"/>
                <a:gd name="T10" fmla="*/ 2 w 182"/>
                <a:gd name="T11" fmla="*/ 959 h 959"/>
                <a:gd name="T12" fmla="*/ 2 w 182"/>
                <a:gd name="T13" fmla="*/ 234 h 959"/>
                <a:gd name="T14" fmla="*/ 177 w 182"/>
                <a:gd name="T15" fmla="*/ 234 h 959"/>
                <a:gd name="T16" fmla="*/ 177 w 182"/>
                <a:gd name="T17" fmla="*/ 959 h 959"/>
                <a:gd name="T18" fmla="*/ 2 w 182"/>
                <a:gd name="T19"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2" h="959">
                  <a:moveTo>
                    <a:pt x="0" y="165"/>
                  </a:moveTo>
                  <a:lnTo>
                    <a:pt x="0" y="0"/>
                  </a:lnTo>
                  <a:lnTo>
                    <a:pt x="182" y="0"/>
                  </a:lnTo>
                  <a:lnTo>
                    <a:pt x="182" y="165"/>
                  </a:lnTo>
                  <a:lnTo>
                    <a:pt x="0" y="165"/>
                  </a:lnTo>
                  <a:close/>
                  <a:moveTo>
                    <a:pt x="2" y="959"/>
                  </a:moveTo>
                  <a:lnTo>
                    <a:pt x="2" y="234"/>
                  </a:lnTo>
                  <a:lnTo>
                    <a:pt x="177" y="234"/>
                  </a:lnTo>
                  <a:lnTo>
                    <a:pt x="177" y="959"/>
                  </a:lnTo>
                  <a:lnTo>
                    <a:pt x="2" y="95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33149" name="Rectangle 29"/>
            <p:cNvSpPr>
              <a:spLocks noChangeAspect="1" noChangeArrowheads="1"/>
            </p:cNvSpPr>
            <p:nvPr/>
          </p:nvSpPr>
          <p:spPr bwMode="auto">
            <a:xfrm>
              <a:off x="2723" y="3602"/>
              <a:ext cx="101" cy="54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33150" name="Freeform 30"/>
            <p:cNvSpPr>
              <a:spLocks noChangeAspect="1"/>
            </p:cNvSpPr>
            <p:nvPr/>
          </p:nvSpPr>
          <p:spPr bwMode="auto">
            <a:xfrm>
              <a:off x="3321" y="3724"/>
              <a:ext cx="320" cy="433"/>
            </a:xfrm>
            <a:custGeom>
              <a:avLst/>
              <a:gdLst>
                <a:gd name="T0" fmla="*/ 117 w 239"/>
                <a:gd name="T1" fmla="*/ 323 h 323"/>
                <a:gd name="T2" fmla="*/ 0 w 239"/>
                <a:gd name="T3" fmla="*/ 292 h 323"/>
                <a:gd name="T4" fmla="*/ 24 w 239"/>
                <a:gd name="T5" fmla="*/ 235 h 323"/>
                <a:gd name="T6" fmla="*/ 113 w 239"/>
                <a:gd name="T7" fmla="*/ 265 h 323"/>
                <a:gd name="T8" fmla="*/ 162 w 239"/>
                <a:gd name="T9" fmla="*/ 229 h 323"/>
                <a:gd name="T10" fmla="*/ 113 w 239"/>
                <a:gd name="T11" fmla="*/ 191 h 323"/>
                <a:gd name="T12" fmla="*/ 50 w 239"/>
                <a:gd name="T13" fmla="*/ 175 h 323"/>
                <a:gd name="T14" fmla="*/ 13 w 239"/>
                <a:gd name="T15" fmla="*/ 103 h 323"/>
                <a:gd name="T16" fmla="*/ 133 w 239"/>
                <a:gd name="T17" fmla="*/ 0 h 323"/>
                <a:gd name="T18" fmla="*/ 239 w 239"/>
                <a:gd name="T19" fmla="*/ 26 h 323"/>
                <a:gd name="T20" fmla="*/ 219 w 239"/>
                <a:gd name="T21" fmla="*/ 86 h 323"/>
                <a:gd name="T22" fmla="*/ 136 w 239"/>
                <a:gd name="T23" fmla="*/ 60 h 323"/>
                <a:gd name="T24" fmla="*/ 89 w 239"/>
                <a:gd name="T25" fmla="*/ 95 h 323"/>
                <a:gd name="T26" fmla="*/ 102 w 239"/>
                <a:gd name="T27" fmla="*/ 118 h 323"/>
                <a:gd name="T28" fmla="*/ 118 w 239"/>
                <a:gd name="T29" fmla="*/ 123 h 323"/>
                <a:gd name="T30" fmla="*/ 138 w 239"/>
                <a:gd name="T31" fmla="*/ 126 h 323"/>
                <a:gd name="T32" fmla="*/ 239 w 239"/>
                <a:gd name="T33" fmla="*/ 218 h 323"/>
                <a:gd name="T34" fmla="*/ 117 w 239"/>
                <a:gd name="T35" fmla="*/ 323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9" h="323">
                  <a:moveTo>
                    <a:pt x="117" y="323"/>
                  </a:moveTo>
                  <a:cubicBezTo>
                    <a:pt x="75" y="323"/>
                    <a:pt x="35" y="313"/>
                    <a:pt x="0" y="292"/>
                  </a:cubicBezTo>
                  <a:cubicBezTo>
                    <a:pt x="24" y="235"/>
                    <a:pt x="24" y="235"/>
                    <a:pt x="24" y="235"/>
                  </a:cubicBezTo>
                  <a:cubicBezTo>
                    <a:pt x="59" y="257"/>
                    <a:pt x="84" y="265"/>
                    <a:pt x="113" y="265"/>
                  </a:cubicBezTo>
                  <a:cubicBezTo>
                    <a:pt x="144" y="265"/>
                    <a:pt x="162" y="252"/>
                    <a:pt x="162" y="229"/>
                  </a:cubicBezTo>
                  <a:cubicBezTo>
                    <a:pt x="162" y="207"/>
                    <a:pt x="149" y="197"/>
                    <a:pt x="113" y="191"/>
                  </a:cubicBezTo>
                  <a:cubicBezTo>
                    <a:pt x="72" y="186"/>
                    <a:pt x="66" y="184"/>
                    <a:pt x="50" y="175"/>
                  </a:cubicBezTo>
                  <a:cubicBezTo>
                    <a:pt x="27" y="161"/>
                    <a:pt x="13" y="134"/>
                    <a:pt x="13" y="103"/>
                  </a:cubicBezTo>
                  <a:cubicBezTo>
                    <a:pt x="13" y="39"/>
                    <a:pt x="59" y="0"/>
                    <a:pt x="133" y="0"/>
                  </a:cubicBezTo>
                  <a:cubicBezTo>
                    <a:pt x="173" y="0"/>
                    <a:pt x="209" y="8"/>
                    <a:pt x="239" y="26"/>
                  </a:cubicBezTo>
                  <a:cubicBezTo>
                    <a:pt x="219" y="86"/>
                    <a:pt x="219" y="86"/>
                    <a:pt x="219" y="86"/>
                  </a:cubicBezTo>
                  <a:cubicBezTo>
                    <a:pt x="186" y="67"/>
                    <a:pt x="164" y="60"/>
                    <a:pt x="136" y="60"/>
                  </a:cubicBezTo>
                  <a:cubicBezTo>
                    <a:pt x="105" y="60"/>
                    <a:pt x="89" y="72"/>
                    <a:pt x="89" y="95"/>
                  </a:cubicBezTo>
                  <a:cubicBezTo>
                    <a:pt x="89" y="106"/>
                    <a:pt x="94" y="113"/>
                    <a:pt x="102" y="118"/>
                  </a:cubicBezTo>
                  <a:cubicBezTo>
                    <a:pt x="107" y="120"/>
                    <a:pt x="112" y="122"/>
                    <a:pt x="118" y="123"/>
                  </a:cubicBezTo>
                  <a:cubicBezTo>
                    <a:pt x="122" y="124"/>
                    <a:pt x="129" y="125"/>
                    <a:pt x="138" y="126"/>
                  </a:cubicBezTo>
                  <a:cubicBezTo>
                    <a:pt x="209" y="135"/>
                    <a:pt x="239" y="163"/>
                    <a:pt x="239" y="218"/>
                  </a:cubicBezTo>
                  <a:cubicBezTo>
                    <a:pt x="239" y="284"/>
                    <a:pt x="194" y="323"/>
                    <a:pt x="117" y="32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sp>
        <p:nvSpPr>
          <p:cNvPr id="133151" name="Text Box 31"/>
          <p:cNvSpPr txBox="1">
            <a:spLocks noChangeArrowheads="1"/>
          </p:cNvSpPr>
          <p:nvPr userDrawn="1"/>
        </p:nvSpPr>
        <p:spPr bwMode="auto">
          <a:xfrm>
            <a:off x="7270750" y="6456363"/>
            <a:ext cx="153352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r">
              <a:spcBef>
                <a:spcPct val="50000"/>
              </a:spcBef>
            </a:pPr>
            <a:fld id="{54A58895-2E71-46E6-AEE8-BD04835FC1A3}" type="slidenum">
              <a:rPr lang="en-GB" altLang="en-US" sz="1000"/>
              <a:pPr algn="r">
                <a:spcBef>
                  <a:spcPct val="50000"/>
                </a:spcBef>
              </a:pPr>
              <a:t>‹#›</a:t>
            </a:fld>
            <a:endParaRPr lang="en-GB" altLang="en-US" sz="1000"/>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rtl="0" fontAlgn="base">
        <a:lnSpc>
          <a:spcPct val="90000"/>
        </a:lnSpc>
        <a:spcBef>
          <a:spcPct val="0"/>
        </a:spcBef>
        <a:spcAft>
          <a:spcPct val="0"/>
        </a:spcAft>
        <a:defRPr sz="2200" kern="1200">
          <a:solidFill>
            <a:schemeClr val="bg1"/>
          </a:solidFill>
          <a:latin typeface="+mj-lt"/>
          <a:ea typeface="+mj-ea"/>
          <a:cs typeface="+mj-cs"/>
        </a:defRPr>
      </a:lvl1pPr>
      <a:lvl2pPr algn="l" rtl="0" fontAlgn="base">
        <a:lnSpc>
          <a:spcPct val="90000"/>
        </a:lnSpc>
        <a:spcBef>
          <a:spcPct val="0"/>
        </a:spcBef>
        <a:spcAft>
          <a:spcPct val="0"/>
        </a:spcAft>
        <a:defRPr sz="2200">
          <a:solidFill>
            <a:schemeClr val="bg1"/>
          </a:solidFill>
          <a:latin typeface="Arial Black" panose="020B0A04020102020204" pitchFamily="34" charset="0"/>
          <a:cs typeface="Arial" panose="020B0604020202020204" pitchFamily="34" charset="0"/>
        </a:defRPr>
      </a:lvl2pPr>
      <a:lvl3pPr algn="l" rtl="0" fontAlgn="base">
        <a:lnSpc>
          <a:spcPct val="90000"/>
        </a:lnSpc>
        <a:spcBef>
          <a:spcPct val="0"/>
        </a:spcBef>
        <a:spcAft>
          <a:spcPct val="0"/>
        </a:spcAft>
        <a:defRPr sz="2200">
          <a:solidFill>
            <a:schemeClr val="bg1"/>
          </a:solidFill>
          <a:latin typeface="Arial Black" panose="020B0A04020102020204" pitchFamily="34" charset="0"/>
          <a:cs typeface="Arial" panose="020B0604020202020204" pitchFamily="34" charset="0"/>
        </a:defRPr>
      </a:lvl3pPr>
      <a:lvl4pPr algn="l" rtl="0" fontAlgn="base">
        <a:lnSpc>
          <a:spcPct val="90000"/>
        </a:lnSpc>
        <a:spcBef>
          <a:spcPct val="0"/>
        </a:spcBef>
        <a:spcAft>
          <a:spcPct val="0"/>
        </a:spcAft>
        <a:defRPr sz="2200">
          <a:solidFill>
            <a:schemeClr val="bg1"/>
          </a:solidFill>
          <a:latin typeface="Arial Black" panose="020B0A04020102020204" pitchFamily="34" charset="0"/>
          <a:cs typeface="Arial" panose="020B0604020202020204" pitchFamily="34" charset="0"/>
        </a:defRPr>
      </a:lvl4pPr>
      <a:lvl5pPr algn="l" rtl="0" fontAlgn="base">
        <a:lnSpc>
          <a:spcPct val="90000"/>
        </a:lnSpc>
        <a:spcBef>
          <a:spcPct val="0"/>
        </a:spcBef>
        <a:spcAft>
          <a:spcPct val="0"/>
        </a:spcAft>
        <a:defRPr sz="2200">
          <a:solidFill>
            <a:schemeClr val="bg1"/>
          </a:solidFill>
          <a:latin typeface="Arial Black" panose="020B0A04020102020204" pitchFamily="34" charset="0"/>
          <a:cs typeface="Arial" panose="020B0604020202020204" pitchFamily="34" charset="0"/>
        </a:defRPr>
      </a:lvl5pPr>
      <a:lvl6pPr marL="457200" algn="l" rtl="0" fontAlgn="base">
        <a:lnSpc>
          <a:spcPct val="90000"/>
        </a:lnSpc>
        <a:spcBef>
          <a:spcPct val="0"/>
        </a:spcBef>
        <a:spcAft>
          <a:spcPct val="0"/>
        </a:spcAft>
        <a:defRPr sz="2200">
          <a:solidFill>
            <a:schemeClr val="bg1"/>
          </a:solidFill>
          <a:latin typeface="Arial Black" panose="020B0A04020102020204" pitchFamily="34" charset="0"/>
          <a:cs typeface="Arial" panose="020B0604020202020204" pitchFamily="34" charset="0"/>
        </a:defRPr>
      </a:lvl6pPr>
      <a:lvl7pPr marL="914400" algn="l" rtl="0" fontAlgn="base">
        <a:lnSpc>
          <a:spcPct val="90000"/>
        </a:lnSpc>
        <a:spcBef>
          <a:spcPct val="0"/>
        </a:spcBef>
        <a:spcAft>
          <a:spcPct val="0"/>
        </a:spcAft>
        <a:defRPr sz="2200">
          <a:solidFill>
            <a:schemeClr val="bg1"/>
          </a:solidFill>
          <a:latin typeface="Arial Black" panose="020B0A04020102020204" pitchFamily="34" charset="0"/>
          <a:cs typeface="Arial" panose="020B0604020202020204" pitchFamily="34" charset="0"/>
        </a:defRPr>
      </a:lvl7pPr>
      <a:lvl8pPr marL="1371600" algn="l" rtl="0" fontAlgn="base">
        <a:lnSpc>
          <a:spcPct val="90000"/>
        </a:lnSpc>
        <a:spcBef>
          <a:spcPct val="0"/>
        </a:spcBef>
        <a:spcAft>
          <a:spcPct val="0"/>
        </a:spcAft>
        <a:defRPr sz="2200">
          <a:solidFill>
            <a:schemeClr val="bg1"/>
          </a:solidFill>
          <a:latin typeface="Arial Black" panose="020B0A04020102020204" pitchFamily="34" charset="0"/>
          <a:cs typeface="Arial" panose="020B0604020202020204" pitchFamily="34" charset="0"/>
        </a:defRPr>
      </a:lvl8pPr>
      <a:lvl9pPr marL="1828800" algn="l" rtl="0" fontAlgn="base">
        <a:lnSpc>
          <a:spcPct val="90000"/>
        </a:lnSpc>
        <a:spcBef>
          <a:spcPct val="0"/>
        </a:spcBef>
        <a:spcAft>
          <a:spcPct val="0"/>
        </a:spcAft>
        <a:defRPr sz="2200">
          <a:solidFill>
            <a:schemeClr val="bg1"/>
          </a:solidFill>
          <a:latin typeface="Arial Black" panose="020B0A04020102020204" pitchFamily="34" charset="0"/>
          <a:cs typeface="Arial" panose="020B0604020202020204" pitchFamily="34" charset="0"/>
        </a:defRPr>
      </a:lvl9pPr>
    </p:titleStyle>
    <p:bodyStyle>
      <a:lvl1pPr algn="l" rtl="0" fontAlgn="base">
        <a:spcBef>
          <a:spcPct val="20000"/>
        </a:spcBef>
        <a:spcAft>
          <a:spcPct val="20000"/>
        </a:spcAft>
        <a:defRPr sz="1700" kern="1200">
          <a:solidFill>
            <a:srgbClr val="14A9DE"/>
          </a:solidFill>
          <a:latin typeface="+mn-lt"/>
          <a:ea typeface="+mn-ea"/>
          <a:cs typeface="+mn-cs"/>
        </a:defRPr>
      </a:lvl1pPr>
      <a:lvl2pPr marL="1588" algn="l" rtl="0" fontAlgn="base">
        <a:spcBef>
          <a:spcPct val="20000"/>
        </a:spcBef>
        <a:spcAft>
          <a:spcPct val="0"/>
        </a:spcAft>
        <a:buClr>
          <a:srgbClr val="FF0000"/>
        </a:buClr>
        <a:defRPr sz="1700" kern="1200">
          <a:solidFill>
            <a:srgbClr val="14A9DE"/>
          </a:solidFill>
          <a:latin typeface="Arial" panose="020B0604020202020204" pitchFamily="34" charset="0"/>
          <a:ea typeface="+mn-ea"/>
          <a:cs typeface="+mn-cs"/>
        </a:defRPr>
      </a:lvl2pPr>
      <a:lvl3pPr marL="198438" indent="-195263" algn="l" rtl="0" fontAlgn="base">
        <a:spcBef>
          <a:spcPct val="20000"/>
        </a:spcBef>
        <a:spcAft>
          <a:spcPct val="0"/>
        </a:spcAft>
        <a:buClr>
          <a:srgbClr val="FF0000"/>
        </a:buClr>
        <a:buChar char="•"/>
        <a:defRPr sz="1700" kern="1200">
          <a:solidFill>
            <a:srgbClr val="726964"/>
          </a:solidFill>
          <a:latin typeface="Arial" panose="020B0604020202020204" pitchFamily="34" charset="0"/>
          <a:ea typeface="+mn-ea"/>
          <a:cs typeface="+mn-cs"/>
        </a:defRPr>
      </a:lvl3pPr>
      <a:lvl4pPr marL="363538" indent="-163513" algn="l" rtl="0" fontAlgn="base">
        <a:spcBef>
          <a:spcPct val="20000"/>
        </a:spcBef>
        <a:spcAft>
          <a:spcPct val="0"/>
        </a:spcAft>
        <a:buClr>
          <a:srgbClr val="FF0000"/>
        </a:buClr>
        <a:buChar char="•"/>
        <a:defRPr sz="1700" kern="1200">
          <a:solidFill>
            <a:srgbClr val="726964"/>
          </a:solidFill>
          <a:latin typeface="Arial" panose="020B0604020202020204" pitchFamily="34" charset="0"/>
          <a:ea typeface="+mn-ea"/>
          <a:cs typeface="+mn-cs"/>
        </a:defRPr>
      </a:lvl4pPr>
      <a:lvl5pPr marL="550863" indent="-185738" algn="l" rtl="0" fontAlgn="base">
        <a:spcBef>
          <a:spcPct val="20000"/>
        </a:spcBef>
        <a:spcAft>
          <a:spcPct val="0"/>
        </a:spcAft>
        <a:buClr>
          <a:srgbClr val="FF0000"/>
        </a:buClr>
        <a:buChar char="•"/>
        <a:defRPr sz="1700" kern="1200">
          <a:solidFill>
            <a:srgbClr val="726964"/>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kathmu\AppData\Local\Microsoft\Windows\Temporary Internet Files\Low\Content.IE5\DH47LC50\CityAndGuildsToolkitImage_2012912111252_25178[1].jpg"/>
          <p:cNvPicPr>
            <a:picLocks noChangeAspect="1" noChangeArrowheads="1"/>
          </p:cNvPicPr>
          <p:nvPr/>
        </p:nvPicPr>
        <p:blipFill rotWithShape="1">
          <a:blip r:embed="rId3">
            <a:extLst>
              <a:ext uri="{28A0092B-C50C-407E-A947-70E740481C1C}">
                <a14:useLocalDpi xmlns:a14="http://schemas.microsoft.com/office/drawing/2010/main" val="0"/>
              </a:ext>
            </a:extLst>
          </a:blip>
          <a:srcRect l="7828" t="388" r="5786" b="2429"/>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39339" y="240336"/>
            <a:ext cx="2419072" cy="727120"/>
          </a:xfrm>
          <a:prstGeom prst="rect">
            <a:avLst/>
          </a:prstGeom>
        </p:spPr>
      </p:pic>
      <p:sp>
        <p:nvSpPr>
          <p:cNvPr id="5123" name="Rectangle 7"/>
          <p:cNvSpPr>
            <a:spLocks noChangeArrowheads="1"/>
          </p:cNvSpPr>
          <p:nvPr/>
        </p:nvSpPr>
        <p:spPr bwMode="auto">
          <a:xfrm>
            <a:off x="705676" y="4347599"/>
            <a:ext cx="8352735" cy="92274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36000" tIns="36000" rIns="36000" bIns="0" anchor="ctr">
            <a:spAutoFit/>
          </a:bodyPr>
          <a:lstStyle/>
          <a:p>
            <a:pPr fontAlgn="base">
              <a:lnSpc>
                <a:spcPct val="90000"/>
              </a:lnSpc>
              <a:spcBef>
                <a:spcPct val="0"/>
              </a:spcBef>
              <a:spcAft>
                <a:spcPct val="0"/>
              </a:spcAft>
            </a:pPr>
            <a:r>
              <a:rPr lang="en-GB" sz="3200" smtClean="0">
                <a:solidFill>
                  <a:srgbClr val="FFFFFF"/>
                </a:solidFill>
                <a:latin typeface="Arial Black" pitchFamily="34" charset="0"/>
              </a:rPr>
              <a:t>MATHS (AND ENGLISH…) POLICY AND QUALIFICATIONS</a:t>
            </a:r>
            <a:endParaRPr lang="en-GB" sz="3200" smtClean="0">
              <a:solidFill>
                <a:srgbClr val="FFFFFF"/>
              </a:solidFill>
              <a:latin typeface="Arial Black" pitchFamily="34" charset="0"/>
            </a:endParaRPr>
          </a:p>
        </p:txBody>
      </p:sp>
      <p:sp>
        <p:nvSpPr>
          <p:cNvPr id="5" name="Rectangle 7"/>
          <p:cNvSpPr>
            <a:spLocks noChangeArrowheads="1"/>
          </p:cNvSpPr>
          <p:nvPr/>
        </p:nvSpPr>
        <p:spPr bwMode="auto">
          <a:xfrm>
            <a:off x="705677" y="5528055"/>
            <a:ext cx="2506861" cy="368750"/>
          </a:xfrm>
          <a:prstGeom prst="rect">
            <a:avLst/>
          </a:prstGeom>
          <a:solidFill>
            <a:schemeClr val="accent1">
              <a:lumMod val="60000"/>
              <a:lumOff val="40000"/>
            </a:schemeClr>
          </a:solidFill>
          <a:ln>
            <a:noFill/>
          </a:ln>
          <a:effectLst/>
          <a:extLst/>
        </p:spPr>
        <p:txBody>
          <a:bodyPr wrap="square" lIns="36000" tIns="36000" rIns="36000" bIns="0" anchor="ctr">
            <a:spAutoFit/>
          </a:bodyPr>
          <a:lstStyle/>
          <a:p>
            <a:pPr fontAlgn="base">
              <a:lnSpc>
                <a:spcPct val="90000"/>
              </a:lnSpc>
              <a:spcBef>
                <a:spcPct val="0"/>
              </a:spcBef>
              <a:spcAft>
                <a:spcPct val="0"/>
              </a:spcAft>
            </a:pPr>
            <a:r>
              <a:rPr lang="en-GB" sz="2400" smtClean="0">
                <a:solidFill>
                  <a:srgbClr val="FFFFFF"/>
                </a:solidFill>
                <a:latin typeface="Arial Black" pitchFamily="34" charset="0"/>
              </a:rPr>
              <a:t>PAUL SCEENY</a:t>
            </a:r>
            <a:endParaRPr lang="en-GB" sz="2400" dirty="0" smtClean="0">
              <a:solidFill>
                <a:srgbClr val="FFFFFF"/>
              </a:solidFill>
              <a:latin typeface="Arial Black" pitchFamily="34" charset="0"/>
            </a:endParaRPr>
          </a:p>
        </p:txBody>
      </p:sp>
      <p:sp>
        <p:nvSpPr>
          <p:cNvPr id="6" name="Rectangle 7"/>
          <p:cNvSpPr>
            <a:spLocks noChangeArrowheads="1"/>
          </p:cNvSpPr>
          <p:nvPr/>
        </p:nvSpPr>
        <p:spPr bwMode="auto">
          <a:xfrm>
            <a:off x="705676" y="6008653"/>
            <a:ext cx="5597470" cy="368750"/>
          </a:xfrm>
          <a:prstGeom prst="rect">
            <a:avLst/>
          </a:prstGeom>
          <a:solidFill>
            <a:schemeClr val="accent1">
              <a:lumMod val="60000"/>
              <a:lumOff val="40000"/>
            </a:schemeClr>
          </a:solidFill>
          <a:ln>
            <a:noFill/>
          </a:ln>
          <a:effectLst/>
          <a:extLst/>
        </p:spPr>
        <p:txBody>
          <a:bodyPr wrap="square" lIns="36000" tIns="36000" rIns="36000" bIns="0" anchor="ctr">
            <a:spAutoFit/>
          </a:bodyPr>
          <a:lstStyle/>
          <a:p>
            <a:pPr fontAlgn="base">
              <a:lnSpc>
                <a:spcPct val="90000"/>
              </a:lnSpc>
              <a:spcBef>
                <a:spcPct val="0"/>
              </a:spcBef>
              <a:spcAft>
                <a:spcPct val="0"/>
              </a:spcAft>
            </a:pPr>
            <a:r>
              <a:rPr lang="en-GB" sz="2400" smtClean="0">
                <a:solidFill>
                  <a:srgbClr val="FFFFFF"/>
                </a:solidFill>
                <a:latin typeface="Arial Black" pitchFamily="34" charset="0"/>
              </a:rPr>
              <a:t>MATHSPEAK, 5 NOVEMBER 2014</a:t>
            </a:r>
            <a:endParaRPr lang="en-GB" sz="2400" dirty="0" smtClean="0">
              <a:solidFill>
                <a:srgbClr val="FFFFFF"/>
              </a:solidFill>
              <a:latin typeface="Arial Black" pitchFamily="34" charset="0"/>
            </a:endParaRPr>
          </a:p>
        </p:txBody>
      </p:sp>
    </p:spTree>
    <p:extLst>
      <p:ext uri="{BB962C8B-B14F-4D97-AF65-F5344CB8AC3E}">
        <p14:creationId xmlns:p14="http://schemas.microsoft.com/office/powerpoint/2010/main" val="5819216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357188" y="1341438"/>
            <a:ext cx="5222875" cy="4711700"/>
          </a:xfrm>
        </p:spPr>
        <p:txBody>
          <a:bodyPr/>
          <a:lstStyle/>
          <a:p>
            <a:r>
              <a:rPr lang="en-GB" altLang="en-US" smtClean="0"/>
              <a:t>WHO ARE WE?</a:t>
            </a:r>
            <a:endParaRPr lang="en-GB" altLang="en-US"/>
          </a:p>
          <a:p>
            <a:pPr lvl="2"/>
            <a:r>
              <a:rPr lang="en-GB" altLang="en-US" sz="1600" smtClean="0"/>
              <a:t>Global leader in skills development</a:t>
            </a:r>
          </a:p>
          <a:p>
            <a:pPr lvl="2"/>
            <a:r>
              <a:rPr lang="en-GB" altLang="en-US" sz="1600" smtClean="0"/>
              <a:t>Awarding nearly 2 million qualifications each year, </a:t>
            </a:r>
            <a:r>
              <a:rPr lang="en-GB" altLang="en-US" sz="1600" smtClean="0"/>
              <a:t>operating in over 80 countries</a:t>
            </a:r>
          </a:p>
          <a:p>
            <a:pPr lvl="2"/>
            <a:r>
              <a:rPr lang="en-GB" altLang="en-US" sz="1600" smtClean="0"/>
              <a:t>Recognised by over 99% of employers*</a:t>
            </a:r>
          </a:p>
          <a:p>
            <a:pPr lvl="2"/>
            <a:r>
              <a:rPr lang="en-GB" altLang="en-US" sz="1600" smtClean="0"/>
              <a:t>Over 20 million people in the UK hold a City &amp; Guilds qualification.</a:t>
            </a:r>
          </a:p>
          <a:p>
            <a:endParaRPr lang="en-GB" altLang="en-US" smtClean="0"/>
          </a:p>
          <a:p>
            <a:r>
              <a:rPr lang="en-GB" altLang="en-US" smtClean="0"/>
              <a:t>WHAT DO WE KNOW ABOUT MATHS?</a:t>
            </a:r>
          </a:p>
          <a:p>
            <a:pPr lvl="2"/>
            <a:r>
              <a:rPr lang="en-GB" altLang="en-US" sz="1600" smtClean="0"/>
              <a:t>Over 40 years’ experience of offering maths/numeracy qualifications to adults and young people – as well as pioneering FE sector basic skills teaching qualifications</a:t>
            </a:r>
          </a:p>
          <a:p>
            <a:pPr lvl="2"/>
            <a:r>
              <a:rPr lang="en-GB" altLang="en-US" sz="1600" smtClean="0"/>
              <a:t>UK’s largest non-GCSE maths awarding organisation:</a:t>
            </a:r>
            <a:br>
              <a:rPr lang="en-GB" altLang="en-US" sz="1600" smtClean="0"/>
            </a:br>
            <a:r>
              <a:rPr lang="en-GB" altLang="en-US" sz="1300" smtClean="0"/>
              <a:t>(eg market leader for Functional Skills, as well as for post-16 Essential Skills qualifications in Northern Ireland and Wales)</a:t>
            </a:r>
          </a:p>
          <a:p>
            <a:pPr lvl="2"/>
            <a:r>
              <a:rPr lang="en-GB" altLang="en-US" smtClean="0"/>
              <a:t>Have always emphasised importance of application</a:t>
            </a:r>
            <a:endParaRPr lang="en-GB" altLang="en-US" smtClean="0"/>
          </a:p>
          <a:p>
            <a:pPr lvl="2"/>
            <a:r>
              <a:rPr lang="en-GB" altLang="en-US" smtClean="0"/>
              <a:t>Increasingly offering digital learning resources, as well as qualifications.</a:t>
            </a:r>
          </a:p>
        </p:txBody>
      </p:sp>
      <p:sp>
        <p:nvSpPr>
          <p:cNvPr id="30725" name="Text Box 5"/>
          <p:cNvSpPr txBox="1">
            <a:spLocks noChangeArrowheads="1"/>
          </p:cNvSpPr>
          <p:nvPr/>
        </p:nvSpPr>
        <p:spPr bwMode="auto">
          <a:xfrm>
            <a:off x="5689600" y="1628775"/>
            <a:ext cx="3154363" cy="4001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a:spcBef>
                <a:spcPct val="50000"/>
              </a:spcBef>
            </a:pPr>
            <a:r>
              <a:rPr lang="en-GB" altLang="en-US" sz="2000" cap="all" smtClean="0">
                <a:solidFill>
                  <a:srgbClr val="14A9DE"/>
                </a:solidFill>
                <a:latin typeface="Arial Black" panose="020B0A04020102020204" pitchFamily="34" charset="0"/>
              </a:rPr>
              <a:t>We originally got involved in OFFERING MATHS/ENGLISH QUALIFICAtions because learners’ weaknesses in NUMeracy and LITeracy were affecting their vocational learning and achievement.</a:t>
            </a:r>
          </a:p>
        </p:txBody>
      </p:sp>
      <p:sp>
        <p:nvSpPr>
          <p:cNvPr id="30728" name="Rectangle 8"/>
          <p:cNvSpPr>
            <a:spLocks noGrp="1" noChangeArrowheads="1"/>
          </p:cNvSpPr>
          <p:nvPr>
            <p:ph type="title"/>
          </p:nvPr>
        </p:nvSpPr>
        <p:spPr>
          <a:xfrm>
            <a:off x="357188" y="266700"/>
            <a:ext cx="2617787" cy="338138"/>
          </a:xfrm>
        </p:spPr>
        <p:txBody>
          <a:bodyPr/>
          <a:lstStyle/>
          <a:p>
            <a:endParaRPr lang="en-US" altLang="en-US"/>
          </a:p>
        </p:txBody>
      </p:sp>
      <p:sp>
        <p:nvSpPr>
          <p:cNvPr id="30732" name="Rectangle 12"/>
          <p:cNvSpPr>
            <a:spLocks noGrp="1" noChangeArrowheads="1"/>
          </p:cNvSpPr>
          <p:nvPr>
            <p:ph type="title"/>
          </p:nvPr>
        </p:nvSpPr>
        <p:spPr>
          <a:xfrm>
            <a:off x="357188" y="265244"/>
            <a:ext cx="5933090" cy="341050"/>
          </a:xfrm>
        </p:spPr>
        <p:txBody>
          <a:bodyPr/>
          <a:lstStyle/>
          <a:p>
            <a:r>
              <a:rPr lang="en-GB" altLang="en-US" smtClean="0"/>
              <a:t>CITY &amp; GUILDS MATHS AND ENGLISH</a:t>
            </a:r>
            <a:endParaRPr lang="en-GB" altLang="en-US"/>
          </a:p>
        </p:txBody>
      </p:sp>
      <p:sp>
        <p:nvSpPr>
          <p:cNvPr id="30737" name="Text Box 17"/>
          <p:cNvSpPr txBox="1">
            <a:spLocks noChangeArrowheads="1"/>
          </p:cNvSpPr>
          <p:nvPr/>
        </p:nvSpPr>
        <p:spPr bwMode="auto">
          <a:xfrm>
            <a:off x="355600" y="658944"/>
            <a:ext cx="5934678" cy="341050"/>
          </a:xfrm>
          <a:prstGeom prst="rect">
            <a:avLst/>
          </a:prstGeom>
          <a:solidFill>
            <a:srgbClr val="BBB1A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36000" tIns="36000" rIns="36000" bIns="0" anchor="ctr">
            <a:spAutoFit/>
          </a:bodyPr>
          <a:lstStyle/>
          <a:p>
            <a:pPr>
              <a:lnSpc>
                <a:spcPct val="90000"/>
              </a:lnSpc>
            </a:pPr>
            <a:r>
              <a:rPr lang="en-GB" altLang="en-US" sz="2200" b="1" smtClean="0">
                <a:solidFill>
                  <a:srgbClr val="FFFFFF"/>
                </a:solidFill>
                <a:latin typeface="Arial Black" panose="020B0A04020102020204" pitchFamily="34" charset="0"/>
              </a:rPr>
              <a:t>ABOUT US…</a:t>
            </a:r>
            <a:endParaRPr lang="en-GB" altLang="en-US" sz="2200" b="1">
              <a:solidFill>
                <a:srgbClr val="FFFFFF"/>
              </a:solidFill>
              <a:latin typeface="Arial Black" panose="020B0A04020102020204" pitchFamily="34" charset="0"/>
            </a:endParaRPr>
          </a:p>
        </p:txBody>
      </p:sp>
      <p:sp>
        <p:nvSpPr>
          <p:cNvPr id="2" name="TextBox 1"/>
          <p:cNvSpPr txBox="1"/>
          <p:nvPr/>
        </p:nvSpPr>
        <p:spPr>
          <a:xfrm>
            <a:off x="5689600" y="6391922"/>
            <a:ext cx="2669320" cy="261610"/>
          </a:xfrm>
          <a:prstGeom prst="rect">
            <a:avLst/>
          </a:prstGeom>
          <a:noFill/>
        </p:spPr>
        <p:txBody>
          <a:bodyPr wrap="none" rtlCol="0">
            <a:spAutoFit/>
          </a:bodyPr>
          <a:lstStyle/>
          <a:p>
            <a:r>
              <a:rPr lang="en-GB" sz="1100" smtClean="0"/>
              <a:t>* CBI Education and Skills survey</a:t>
            </a:r>
            <a:r>
              <a:rPr lang="en-GB" sz="1100" smtClean="0"/>
              <a:t> 2008 </a:t>
            </a:r>
            <a:endParaRPr lang="en-GB" sz="11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1"/>
          </p:nvPr>
        </p:nvSpPr>
        <p:spPr>
          <a:xfrm>
            <a:off x="357188" y="1341438"/>
            <a:ext cx="5230812" cy="4711700"/>
          </a:xfrm>
        </p:spPr>
        <p:txBody>
          <a:bodyPr/>
          <a:lstStyle/>
          <a:p>
            <a:r>
              <a:rPr lang="en-GB" altLang="en-US" smtClean="0"/>
              <a:t>ALL ROADS LEAD TO GCSE…?</a:t>
            </a:r>
            <a:endParaRPr lang="en-GB" altLang="en-US"/>
          </a:p>
          <a:p>
            <a:pPr lvl="1"/>
            <a:r>
              <a:rPr lang="en-GB" altLang="en-US" sz="1600" smtClean="0"/>
              <a:t>Post-16 policy in England still largely shaped by 2011 Wolf report – which proposed that learners without A*-C GCSEs in maths and English should keep studying these subjects until they pass.</a:t>
            </a:r>
            <a:endParaRPr lang="en-GB" altLang="en-US" sz="1600"/>
          </a:p>
          <a:p>
            <a:pPr lvl="2"/>
            <a:r>
              <a:rPr lang="en-GB" altLang="en-US" smtClean="0"/>
              <a:t>expectation now enshrined in ‘condition of funding’ for 16-18 study programmes</a:t>
            </a:r>
          </a:p>
          <a:p>
            <a:pPr lvl="2"/>
            <a:r>
              <a:rPr lang="en-GB" altLang="en-US" smtClean="0"/>
              <a:t>current GCSE reforms seen as ‘answer’ to criticisms of whether it’s the right destination for all</a:t>
            </a:r>
          </a:p>
          <a:p>
            <a:pPr lvl="2"/>
            <a:r>
              <a:rPr lang="en-GB" altLang="en-US" smtClean="0"/>
              <a:t>acceptance other qualifications still have role to play</a:t>
            </a:r>
            <a:br>
              <a:rPr lang="en-GB" altLang="en-US" smtClean="0"/>
            </a:br>
            <a:r>
              <a:rPr lang="en-GB" altLang="en-US" sz="1400" smtClean="0"/>
              <a:t>- eg Nick Boles’s recent comments about Functional Skills.</a:t>
            </a:r>
            <a:endParaRPr lang="en-GB" altLang="en-US"/>
          </a:p>
          <a:p>
            <a:pPr lvl="2"/>
            <a:endParaRPr lang="en-GB" altLang="en-US"/>
          </a:p>
          <a:p>
            <a:r>
              <a:rPr lang="en-GB" altLang="en-US" smtClean="0"/>
              <a:t>DIVERGING APPROACHES OUTSIDE ENGLAND</a:t>
            </a:r>
            <a:endParaRPr lang="en-GB" altLang="en-US"/>
          </a:p>
          <a:p>
            <a:pPr lvl="2"/>
            <a:r>
              <a:rPr lang="en-GB" altLang="en-US" smtClean="0"/>
              <a:t>Both Wales and Northern Ireland developing own versions of GCSE (retaining A*-G grading)</a:t>
            </a:r>
            <a:endParaRPr lang="en-GB" altLang="en-US"/>
          </a:p>
          <a:p>
            <a:pPr lvl="2"/>
            <a:r>
              <a:rPr lang="en-GB" altLang="en-US" smtClean="0"/>
              <a:t>Both also remain committed to their respective Essential Skills qualifications.</a:t>
            </a:r>
            <a:endParaRPr lang="en-GB" altLang="en-US"/>
          </a:p>
        </p:txBody>
      </p:sp>
      <p:grpSp>
        <p:nvGrpSpPr>
          <p:cNvPr id="31749" name="Group 5"/>
          <p:cNvGrpSpPr>
            <a:grpSpLocks/>
          </p:cNvGrpSpPr>
          <p:nvPr/>
        </p:nvGrpSpPr>
        <p:grpSpPr bwMode="auto">
          <a:xfrm>
            <a:off x="6443663" y="1341438"/>
            <a:ext cx="2362200" cy="2166937"/>
            <a:chOff x="4179" y="845"/>
            <a:chExt cx="1368" cy="1394"/>
          </a:xfrm>
        </p:grpSpPr>
        <p:pic>
          <p:nvPicPr>
            <p:cNvPr id="31750"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79" y="845"/>
              <a:ext cx="1368" cy="1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1" name="Text Box 7"/>
            <p:cNvSpPr txBox="1">
              <a:spLocks noChangeArrowheads="1"/>
            </p:cNvSpPr>
            <p:nvPr/>
          </p:nvSpPr>
          <p:spPr bwMode="auto">
            <a:xfrm>
              <a:off x="4195" y="883"/>
              <a:ext cx="1352" cy="1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72000" rIns="72000" bIns="0"/>
            <a:lstStyle/>
            <a:p>
              <a:pPr>
                <a:spcBef>
                  <a:spcPct val="50000"/>
                </a:spcBef>
              </a:pPr>
              <a:r>
                <a:rPr lang="en-GB" altLang="en-US" sz="1600" smtClean="0">
                  <a:solidFill>
                    <a:schemeClr val="bg1"/>
                  </a:solidFill>
                  <a:latin typeface="Arial Black" panose="020B0A04020102020204" pitchFamily="34" charset="0"/>
                </a:rPr>
                <a:t>MATHS/NUMERACY POLICY HAS EXERCISED SUCCESSIVE GOVERNMENTS SINCE AT LEAST THE 1970s.</a:t>
              </a:r>
              <a:endParaRPr lang="en-GB" altLang="en-US" sz="1600">
                <a:solidFill>
                  <a:schemeClr val="bg1"/>
                </a:solidFill>
                <a:latin typeface="Arial Black" panose="020B0A04020102020204" pitchFamily="34" charset="0"/>
              </a:endParaRPr>
            </a:p>
          </p:txBody>
        </p:sp>
      </p:grpSp>
      <p:grpSp>
        <p:nvGrpSpPr>
          <p:cNvPr id="31752" name="Group 8"/>
          <p:cNvGrpSpPr>
            <a:grpSpLocks/>
          </p:cNvGrpSpPr>
          <p:nvPr/>
        </p:nvGrpSpPr>
        <p:grpSpPr bwMode="auto">
          <a:xfrm>
            <a:off x="6443663" y="3781425"/>
            <a:ext cx="2362200" cy="2353045"/>
            <a:chOff x="4167" y="2382"/>
            <a:chExt cx="1380" cy="1406"/>
          </a:xfrm>
        </p:grpSpPr>
        <p:sp>
          <p:nvSpPr>
            <p:cNvPr id="31753" name="Freeform 9"/>
            <p:cNvSpPr>
              <a:spLocks noChangeAspect="1"/>
            </p:cNvSpPr>
            <p:nvPr/>
          </p:nvSpPr>
          <p:spPr bwMode="auto">
            <a:xfrm>
              <a:off x="4167" y="2382"/>
              <a:ext cx="1380" cy="1406"/>
            </a:xfrm>
            <a:custGeom>
              <a:avLst/>
              <a:gdLst>
                <a:gd name="T0" fmla="*/ 0 w 1900"/>
                <a:gd name="T1" fmla="*/ 1936 h 1936"/>
                <a:gd name="T2" fmla="*/ 0 w 1900"/>
                <a:gd name="T3" fmla="*/ 0 h 1936"/>
                <a:gd name="T4" fmla="*/ 1900 w 1900"/>
                <a:gd name="T5" fmla="*/ 0 h 1936"/>
                <a:gd name="T6" fmla="*/ 1900 w 1900"/>
                <a:gd name="T7" fmla="*/ 1519 h 1936"/>
                <a:gd name="T8" fmla="*/ 1483 w 1900"/>
                <a:gd name="T9" fmla="*/ 1936 h 1936"/>
                <a:gd name="T10" fmla="*/ 0 w 1900"/>
                <a:gd name="T11" fmla="*/ 1936 h 1936"/>
              </a:gdLst>
              <a:ahLst/>
              <a:cxnLst>
                <a:cxn ang="0">
                  <a:pos x="T0" y="T1"/>
                </a:cxn>
                <a:cxn ang="0">
                  <a:pos x="T2" y="T3"/>
                </a:cxn>
                <a:cxn ang="0">
                  <a:pos x="T4" y="T5"/>
                </a:cxn>
                <a:cxn ang="0">
                  <a:pos x="T6" y="T7"/>
                </a:cxn>
                <a:cxn ang="0">
                  <a:pos x="T8" y="T9"/>
                </a:cxn>
                <a:cxn ang="0">
                  <a:pos x="T10" y="T11"/>
                </a:cxn>
              </a:cxnLst>
              <a:rect l="0" t="0" r="r" b="b"/>
              <a:pathLst>
                <a:path w="1900" h="1936">
                  <a:moveTo>
                    <a:pt x="0" y="1936"/>
                  </a:moveTo>
                  <a:cubicBezTo>
                    <a:pt x="0" y="0"/>
                    <a:pt x="0" y="0"/>
                    <a:pt x="0" y="0"/>
                  </a:cubicBezTo>
                  <a:cubicBezTo>
                    <a:pt x="1900" y="0"/>
                    <a:pt x="1900" y="0"/>
                    <a:pt x="1900" y="0"/>
                  </a:cubicBezTo>
                  <a:cubicBezTo>
                    <a:pt x="1900" y="1519"/>
                    <a:pt x="1900" y="1519"/>
                    <a:pt x="1900" y="1519"/>
                  </a:cubicBezTo>
                  <a:cubicBezTo>
                    <a:pt x="1900" y="1749"/>
                    <a:pt x="1713" y="1936"/>
                    <a:pt x="1483" y="1936"/>
                  </a:cubicBezTo>
                  <a:lnTo>
                    <a:pt x="0" y="1936"/>
                  </a:lnTo>
                  <a:close/>
                </a:path>
              </a:pathLst>
            </a:custGeom>
            <a:solidFill>
              <a:srgbClr val="EE4197"/>
            </a:solidFill>
            <a:ln>
              <a:noFill/>
            </a:ln>
            <a:extLst>
              <a:ext uri="{91240B29-F687-4F45-9708-019B960494DF}">
                <a14:hiddenLine xmlns:a14="http://schemas.microsoft.com/office/drawing/2010/main" w="9525">
                  <a:solidFill>
                    <a:srgbClr val="000000"/>
                  </a:solidFill>
                  <a:round/>
                  <a:headEnd/>
                  <a:tailEnd/>
                </a14:hiddenLine>
              </a:ext>
            </a:extLst>
          </p:spPr>
          <p:txBody>
            <a:bodyPr lIns="72000" tIns="72000"/>
            <a:lstStyle/>
            <a:p>
              <a:endParaRPr lang="en-GB"/>
            </a:p>
          </p:txBody>
        </p:sp>
        <p:sp>
          <p:nvSpPr>
            <p:cNvPr id="31754" name="Text Box 10"/>
            <p:cNvSpPr txBox="1">
              <a:spLocks noChangeArrowheads="1"/>
            </p:cNvSpPr>
            <p:nvPr/>
          </p:nvSpPr>
          <p:spPr bwMode="auto">
            <a:xfrm>
              <a:off x="4195" y="2382"/>
              <a:ext cx="1352" cy="1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72000" rIns="72000" bIns="0"/>
            <a:lstStyle/>
            <a:p>
              <a:pPr>
                <a:spcBef>
                  <a:spcPct val="50000"/>
                </a:spcBef>
              </a:pPr>
              <a:r>
                <a:rPr lang="en-GB" altLang="en-US" sz="1600" cap="all" smtClean="0">
                  <a:solidFill>
                    <a:schemeClr val="bg1"/>
                  </a:solidFill>
                  <a:latin typeface="Arial Black" panose="020B0A04020102020204" pitchFamily="34" charset="0"/>
                </a:rPr>
                <a:t>“65% of employers see a pressing need to raise the standards of</a:t>
              </a:r>
              <a:br>
                <a:rPr lang="en-GB" altLang="en-US" sz="1600" cap="all" smtClean="0">
                  <a:solidFill>
                    <a:schemeClr val="bg1"/>
                  </a:solidFill>
                  <a:latin typeface="Arial Black" panose="020B0A04020102020204" pitchFamily="34" charset="0"/>
                </a:rPr>
              </a:br>
              <a:r>
                <a:rPr lang="en-GB" altLang="en-US" sz="1600" cap="all" smtClean="0">
                  <a:solidFill>
                    <a:schemeClr val="bg1"/>
                  </a:solidFill>
                  <a:latin typeface="Arial Black" panose="020B0A04020102020204" pitchFamily="34" charset="0"/>
                </a:rPr>
                <a:t>14-19 year olds.”</a:t>
              </a:r>
              <a:br>
                <a:rPr lang="en-GB" altLang="en-US" sz="1600" cap="all" smtClean="0">
                  <a:solidFill>
                    <a:schemeClr val="bg1"/>
                  </a:solidFill>
                  <a:latin typeface="Arial Black" panose="020B0A04020102020204" pitchFamily="34" charset="0"/>
                </a:rPr>
              </a:br>
              <a:r>
                <a:rPr lang="en-GB" altLang="en-US" sz="600" cap="all" smtClean="0">
                  <a:solidFill>
                    <a:schemeClr val="bg1"/>
                  </a:solidFill>
                  <a:latin typeface="Arial Black" panose="020B0A04020102020204" pitchFamily="34" charset="0"/>
                </a:rPr>
                <a:t> </a:t>
              </a:r>
            </a:p>
            <a:p>
              <a:pPr>
                <a:spcBef>
                  <a:spcPct val="50000"/>
                </a:spcBef>
              </a:pPr>
              <a:r>
                <a:rPr lang="en-GB" altLang="en-US" sz="1600" cap="all" smtClean="0">
                  <a:solidFill>
                    <a:schemeClr val="bg1"/>
                  </a:solidFill>
                  <a:latin typeface="Arial Black" panose="020B0A04020102020204" pitchFamily="34" charset="0"/>
                </a:rPr>
                <a:t>CBI Skills Survey</a:t>
              </a:r>
              <a:endParaRPr lang="en-GB" altLang="en-US" sz="1600" cap="all">
                <a:solidFill>
                  <a:schemeClr val="bg1"/>
                </a:solidFill>
                <a:latin typeface="Arial Black" panose="020B0A04020102020204" pitchFamily="34" charset="0"/>
              </a:endParaRPr>
            </a:p>
          </p:txBody>
        </p:sp>
      </p:grpSp>
      <p:sp>
        <p:nvSpPr>
          <p:cNvPr id="31755" name="Rectangle 11"/>
          <p:cNvSpPr>
            <a:spLocks noGrp="1" noChangeArrowheads="1"/>
          </p:cNvSpPr>
          <p:nvPr>
            <p:ph type="title"/>
          </p:nvPr>
        </p:nvSpPr>
        <p:spPr>
          <a:xfrm>
            <a:off x="357188" y="266700"/>
            <a:ext cx="2617787" cy="338138"/>
          </a:xfrm>
        </p:spPr>
        <p:txBody>
          <a:bodyPr/>
          <a:lstStyle/>
          <a:p>
            <a:endParaRPr lang="en-US" altLang="en-US"/>
          </a:p>
        </p:txBody>
      </p:sp>
      <p:sp>
        <p:nvSpPr>
          <p:cNvPr id="31758" name="Rectangle 14"/>
          <p:cNvSpPr>
            <a:spLocks noGrp="1" noChangeArrowheads="1"/>
          </p:cNvSpPr>
          <p:nvPr>
            <p:ph type="title"/>
          </p:nvPr>
        </p:nvSpPr>
        <p:spPr>
          <a:xfrm>
            <a:off x="357188" y="265244"/>
            <a:ext cx="6799929" cy="341050"/>
          </a:xfrm>
        </p:spPr>
        <p:txBody>
          <a:bodyPr/>
          <a:lstStyle/>
          <a:p>
            <a:r>
              <a:rPr lang="en-GB" altLang="en-US" smtClean="0"/>
              <a:t>MATHS POLICY - CURRENT STATE OF PLAY</a:t>
            </a:r>
            <a:endParaRPr lang="en-GB" altLang="en-US"/>
          </a:p>
        </p:txBody>
      </p:sp>
      <p:sp>
        <p:nvSpPr>
          <p:cNvPr id="31762" name="Text Box 18"/>
          <p:cNvSpPr txBox="1">
            <a:spLocks noChangeArrowheads="1"/>
          </p:cNvSpPr>
          <p:nvPr/>
        </p:nvSpPr>
        <p:spPr bwMode="auto">
          <a:xfrm>
            <a:off x="355600" y="658945"/>
            <a:ext cx="6801517" cy="341050"/>
          </a:xfrm>
          <a:prstGeom prst="rect">
            <a:avLst/>
          </a:prstGeom>
          <a:solidFill>
            <a:srgbClr val="BBB1A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36000" tIns="36000" rIns="36000" bIns="0" anchor="ctr">
            <a:spAutoFit/>
          </a:bodyPr>
          <a:lstStyle/>
          <a:p>
            <a:pPr>
              <a:lnSpc>
                <a:spcPct val="90000"/>
              </a:lnSpc>
            </a:pPr>
            <a:r>
              <a:rPr lang="en-GB" altLang="en-US" sz="2200" b="1" smtClean="0">
                <a:solidFill>
                  <a:srgbClr val="FFFFFF"/>
                </a:solidFill>
                <a:latin typeface="Arial Black" panose="020B0A04020102020204" pitchFamily="34" charset="0"/>
              </a:rPr>
              <a:t>WHAT’S GOVERNMENT SAYING?</a:t>
            </a:r>
            <a:endParaRPr lang="en-GB" altLang="en-US" sz="2200" b="1">
              <a:solidFill>
                <a:srgbClr val="FFFFFF"/>
              </a:solidFill>
              <a:latin typeface="Arial Black" panose="020B0A0402010202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noChangeArrowheads="1"/>
          </p:cNvSpPr>
          <p:nvPr>
            <p:ph type="body" sz="half" idx="1"/>
          </p:nvPr>
        </p:nvSpPr>
        <p:spPr>
          <a:xfrm>
            <a:off x="357188" y="1341438"/>
            <a:ext cx="3655519" cy="4711700"/>
          </a:xfrm>
        </p:spPr>
        <p:txBody>
          <a:bodyPr/>
          <a:lstStyle/>
          <a:p>
            <a:r>
              <a:rPr lang="en-GB" altLang="en-US" sz="1600" cap="all" smtClean="0"/>
              <a:t>The introduction of Core Maths is designed to address the issue of poor progression in mathematics from age 16.</a:t>
            </a:r>
          </a:p>
          <a:p>
            <a:r>
              <a:rPr lang="en-GB" altLang="en-US" sz="1600" cap="all" smtClean="0"/>
              <a:t>At the moment 40% of students (around 250,000 each year in total) achieve a grade C or above at GCSE but do not progress in maths beyond age 16.</a:t>
            </a:r>
          </a:p>
          <a:p>
            <a:r>
              <a:rPr lang="en-GB" altLang="en-US" sz="1600" cap="all" smtClean="0">
                <a:solidFill>
                  <a:schemeClr val="tx1">
                    <a:lumMod val="50000"/>
                    <a:lumOff val="50000"/>
                  </a:schemeClr>
                </a:solidFill>
              </a:rPr>
              <a:t>Department for education</a:t>
            </a:r>
            <a:br>
              <a:rPr lang="en-GB" altLang="en-US" sz="1600" cap="all" smtClean="0">
                <a:solidFill>
                  <a:schemeClr val="tx1">
                    <a:lumMod val="50000"/>
                    <a:lumOff val="50000"/>
                  </a:schemeClr>
                </a:solidFill>
              </a:rPr>
            </a:br>
            <a:r>
              <a:rPr lang="en-GB" altLang="en-US" sz="1600" cap="all" smtClean="0">
                <a:solidFill>
                  <a:schemeClr val="tx1">
                    <a:lumMod val="50000"/>
                    <a:lumOff val="50000"/>
                  </a:schemeClr>
                </a:solidFill>
              </a:rPr>
              <a:t>april 2014</a:t>
            </a:r>
            <a:endParaRPr lang="en-GB" altLang="en-US" sz="1600" cap="all">
              <a:solidFill>
                <a:schemeClr val="tx1">
                  <a:lumMod val="50000"/>
                  <a:lumOff val="50000"/>
                </a:schemeClr>
              </a:solidFill>
            </a:endParaRPr>
          </a:p>
        </p:txBody>
      </p:sp>
      <p:sp>
        <p:nvSpPr>
          <p:cNvPr id="33796" name="Rectangle 4"/>
          <p:cNvSpPr>
            <a:spLocks noGrp="1" noChangeArrowheads="1"/>
          </p:cNvSpPr>
          <p:nvPr>
            <p:ph type="body" sz="half" idx="2"/>
          </p:nvPr>
        </p:nvSpPr>
        <p:spPr>
          <a:xfrm>
            <a:off x="4279037" y="1341438"/>
            <a:ext cx="4518888" cy="4711700"/>
          </a:xfrm>
        </p:spPr>
        <p:txBody>
          <a:bodyPr/>
          <a:lstStyle/>
          <a:p>
            <a:pPr lvl="2"/>
            <a:r>
              <a:rPr lang="en-GB" altLang="en-US" smtClean="0"/>
              <a:t>Core Maths is a new category of Level 3 qualification, designed to be taken by 16-18 learners who’ve already achieved A*-C GCSE.</a:t>
            </a:r>
          </a:p>
          <a:p>
            <a:pPr lvl="2"/>
            <a:r>
              <a:rPr lang="en-GB" altLang="en-US" smtClean="0"/>
              <a:t>Positioned as a more practical and applied</a:t>
            </a:r>
            <a:r>
              <a:rPr lang="en-GB" altLang="en-US" smtClean="0"/>
              <a:t> alternative to A/AS Level.</a:t>
            </a:r>
          </a:p>
          <a:p>
            <a:pPr lvl="2"/>
            <a:r>
              <a:rPr lang="en-GB" altLang="en-US" smtClean="0"/>
              <a:t>Will count towards DfE’s Technical Baccalaureate Performance Measure from 2017, as well as attracting UCAS Tariff points (on a par with AS Level).</a:t>
            </a:r>
          </a:p>
          <a:p>
            <a:pPr lvl="2"/>
            <a:endParaRPr lang="en-GB" altLang="en-US"/>
          </a:p>
          <a:p>
            <a:pPr lvl="2"/>
            <a:r>
              <a:rPr lang="en-GB" altLang="en-US" smtClean="0"/>
              <a:t>City &amp; Guilds has long argued case for a new Level 3 qualification, so we warmly welcome this…  </a:t>
            </a:r>
          </a:p>
          <a:p>
            <a:pPr marL="3175" lvl="2" indent="0">
              <a:buNone/>
            </a:pPr>
            <a:endParaRPr lang="en-GB" altLang="en-US"/>
          </a:p>
        </p:txBody>
      </p:sp>
      <p:sp>
        <p:nvSpPr>
          <p:cNvPr id="33800" name="Rectangle 8"/>
          <p:cNvSpPr>
            <a:spLocks noGrp="1" noChangeArrowheads="1"/>
          </p:cNvSpPr>
          <p:nvPr>
            <p:ph type="title"/>
          </p:nvPr>
        </p:nvSpPr>
        <p:spPr>
          <a:xfrm>
            <a:off x="357188" y="265244"/>
            <a:ext cx="5760670" cy="341050"/>
          </a:xfrm>
        </p:spPr>
        <p:txBody>
          <a:bodyPr/>
          <a:lstStyle/>
          <a:p>
            <a:r>
              <a:rPr lang="en-GB" altLang="en-US" smtClean="0"/>
              <a:t>MATHS POLICY – BEYOND LEVEL 2…</a:t>
            </a:r>
            <a:endParaRPr lang="en-GB" altLang="en-US"/>
          </a:p>
        </p:txBody>
      </p:sp>
      <p:sp>
        <p:nvSpPr>
          <p:cNvPr id="33807" name="Text Box 15"/>
          <p:cNvSpPr txBox="1">
            <a:spLocks noChangeArrowheads="1"/>
          </p:cNvSpPr>
          <p:nvPr/>
        </p:nvSpPr>
        <p:spPr bwMode="auto">
          <a:xfrm>
            <a:off x="355600" y="658945"/>
            <a:ext cx="5762258" cy="341050"/>
          </a:xfrm>
          <a:prstGeom prst="rect">
            <a:avLst/>
          </a:prstGeom>
          <a:solidFill>
            <a:srgbClr val="BBB1A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36000" tIns="36000" rIns="36000" bIns="0" anchor="ctr">
            <a:spAutoFit/>
          </a:bodyPr>
          <a:lstStyle/>
          <a:p>
            <a:pPr>
              <a:lnSpc>
                <a:spcPct val="90000"/>
              </a:lnSpc>
            </a:pPr>
            <a:r>
              <a:rPr lang="en-GB" altLang="en-US" sz="2200" b="1" smtClean="0">
                <a:solidFill>
                  <a:srgbClr val="FFFFFF"/>
                </a:solidFill>
                <a:latin typeface="Arial Black" panose="020B0A04020102020204" pitchFamily="34" charset="0"/>
              </a:rPr>
              <a:t>THE CORE MATHS INITIATIVE</a:t>
            </a:r>
            <a:endParaRPr lang="en-GB" altLang="en-US" sz="2200" b="1">
              <a:solidFill>
                <a:srgbClr val="FFFFFF"/>
              </a:solidFill>
              <a:latin typeface="Arial Black" panose="020B0A0402010202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1"/>
          </p:nvPr>
        </p:nvSpPr>
        <p:spPr>
          <a:xfrm>
            <a:off x="514905" y="3845737"/>
            <a:ext cx="4834862" cy="1652093"/>
          </a:xfrm>
        </p:spPr>
        <p:txBody>
          <a:bodyPr/>
          <a:lstStyle/>
          <a:p>
            <a:r>
              <a:rPr lang="en-GB" altLang="en-US" smtClean="0"/>
              <a:t>KEY DESIGN PRINCIPLES</a:t>
            </a:r>
          </a:p>
          <a:p>
            <a:pPr lvl="2"/>
            <a:r>
              <a:rPr lang="en-GB" altLang="en-US" smtClean="0"/>
              <a:t>at least 180 GLH</a:t>
            </a:r>
          </a:p>
          <a:p>
            <a:pPr lvl="2"/>
            <a:r>
              <a:rPr lang="en-GB" altLang="en-US" b="1" smtClean="0"/>
              <a:t>at least </a:t>
            </a:r>
            <a:r>
              <a:rPr lang="en-GB" altLang="en-US" smtClean="0"/>
              <a:t>80% external assessment</a:t>
            </a:r>
          </a:p>
          <a:p>
            <a:pPr lvl="2"/>
            <a:r>
              <a:rPr lang="en-GB" altLang="en-US" smtClean="0"/>
              <a:t>must help prepare learners for HE and/or employment.</a:t>
            </a:r>
          </a:p>
        </p:txBody>
      </p:sp>
      <p:sp>
        <p:nvSpPr>
          <p:cNvPr id="31755" name="Rectangle 11"/>
          <p:cNvSpPr>
            <a:spLocks noGrp="1" noChangeArrowheads="1"/>
          </p:cNvSpPr>
          <p:nvPr>
            <p:ph type="title"/>
          </p:nvPr>
        </p:nvSpPr>
        <p:spPr>
          <a:xfrm>
            <a:off x="357188" y="266700"/>
            <a:ext cx="2617787" cy="338138"/>
          </a:xfrm>
        </p:spPr>
        <p:txBody>
          <a:bodyPr/>
          <a:lstStyle/>
          <a:p>
            <a:endParaRPr lang="en-US" altLang="en-US"/>
          </a:p>
        </p:txBody>
      </p:sp>
      <p:sp>
        <p:nvSpPr>
          <p:cNvPr id="31758" name="Rectangle 14"/>
          <p:cNvSpPr>
            <a:spLocks noGrp="1" noChangeArrowheads="1"/>
          </p:cNvSpPr>
          <p:nvPr>
            <p:ph type="title"/>
          </p:nvPr>
        </p:nvSpPr>
        <p:spPr>
          <a:xfrm>
            <a:off x="357188" y="265244"/>
            <a:ext cx="7077826" cy="341050"/>
          </a:xfrm>
        </p:spPr>
        <p:txBody>
          <a:bodyPr/>
          <a:lstStyle/>
          <a:p>
            <a:r>
              <a:rPr lang="en-GB" altLang="en-US"/>
              <a:t>USING AND APPLYING MATHEMATICS (3849)</a:t>
            </a:r>
          </a:p>
        </p:txBody>
      </p:sp>
      <p:sp>
        <p:nvSpPr>
          <p:cNvPr id="31762" name="Text Box 18"/>
          <p:cNvSpPr txBox="1">
            <a:spLocks noChangeArrowheads="1"/>
          </p:cNvSpPr>
          <p:nvPr/>
        </p:nvSpPr>
        <p:spPr bwMode="auto">
          <a:xfrm>
            <a:off x="355600" y="658945"/>
            <a:ext cx="7079414" cy="341050"/>
          </a:xfrm>
          <a:prstGeom prst="rect">
            <a:avLst/>
          </a:prstGeom>
          <a:solidFill>
            <a:srgbClr val="BBB1A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36000" tIns="36000" rIns="36000" bIns="0" anchor="ctr">
            <a:spAutoFit/>
          </a:bodyPr>
          <a:lstStyle/>
          <a:p>
            <a:pPr>
              <a:lnSpc>
                <a:spcPct val="90000"/>
              </a:lnSpc>
            </a:pPr>
            <a:r>
              <a:rPr lang="en-GB" altLang="en-US" sz="2200" b="1" smtClean="0">
                <a:solidFill>
                  <a:srgbClr val="FFFFFF"/>
                </a:solidFill>
                <a:latin typeface="Arial Black" pitchFamily="34" charset="0"/>
              </a:rPr>
              <a:t>OUR APPROACH</a:t>
            </a:r>
            <a:endParaRPr lang="en-GB" altLang="en-US" sz="2200" b="1">
              <a:solidFill>
                <a:srgbClr val="FFFFFF"/>
              </a:solidFill>
              <a:latin typeface="Arial Black" pitchFamily="34" charset="0"/>
            </a:endParaRPr>
          </a:p>
        </p:txBody>
      </p:sp>
      <p:sp>
        <p:nvSpPr>
          <p:cNvPr id="12" name="Rectangle 2"/>
          <p:cNvSpPr txBox="1">
            <a:spLocks noChangeArrowheads="1"/>
          </p:cNvSpPr>
          <p:nvPr/>
        </p:nvSpPr>
        <p:spPr bwMode="auto">
          <a:xfrm>
            <a:off x="370079" y="1531410"/>
            <a:ext cx="4677186" cy="1869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rtl="0" fontAlgn="base">
              <a:spcBef>
                <a:spcPct val="20000"/>
              </a:spcBef>
              <a:spcAft>
                <a:spcPct val="20000"/>
              </a:spcAft>
              <a:defRPr sz="1700">
                <a:solidFill>
                  <a:srgbClr val="14A9DE"/>
                </a:solidFill>
                <a:latin typeface="+mn-lt"/>
                <a:ea typeface="+mn-ea"/>
                <a:cs typeface="+mn-cs"/>
              </a:defRPr>
            </a:lvl1pPr>
            <a:lvl2pPr marL="1588" algn="l" rtl="0" fontAlgn="base">
              <a:spcBef>
                <a:spcPct val="20000"/>
              </a:spcBef>
              <a:spcAft>
                <a:spcPct val="0"/>
              </a:spcAft>
              <a:buClr>
                <a:srgbClr val="FF0000"/>
              </a:buClr>
              <a:defRPr sz="1700">
                <a:solidFill>
                  <a:srgbClr val="14A9DE"/>
                </a:solidFill>
                <a:latin typeface="Arial" charset="0"/>
                <a:cs typeface="+mn-cs"/>
              </a:defRPr>
            </a:lvl2pPr>
            <a:lvl3pPr marL="198438" indent="-195263" algn="l" rtl="0" fontAlgn="base">
              <a:spcBef>
                <a:spcPct val="20000"/>
              </a:spcBef>
              <a:spcAft>
                <a:spcPct val="0"/>
              </a:spcAft>
              <a:buClr>
                <a:srgbClr val="FF0000"/>
              </a:buClr>
              <a:buChar char="•"/>
              <a:defRPr sz="1700">
                <a:solidFill>
                  <a:srgbClr val="726964"/>
                </a:solidFill>
                <a:latin typeface="Arial" charset="0"/>
                <a:cs typeface="+mn-cs"/>
              </a:defRPr>
            </a:lvl3pPr>
            <a:lvl4pPr marL="363538" indent="-163513" algn="l" rtl="0" fontAlgn="base">
              <a:spcBef>
                <a:spcPct val="20000"/>
              </a:spcBef>
              <a:spcAft>
                <a:spcPct val="0"/>
              </a:spcAft>
              <a:buClr>
                <a:srgbClr val="FF0000"/>
              </a:buClr>
              <a:buChar char="•"/>
              <a:defRPr sz="1700">
                <a:solidFill>
                  <a:srgbClr val="726964"/>
                </a:solidFill>
                <a:latin typeface="Arial" charset="0"/>
                <a:cs typeface="+mn-cs"/>
              </a:defRPr>
            </a:lvl4pPr>
            <a:lvl5pPr marL="550863" indent="-185738" algn="l" rtl="0" fontAlgn="base">
              <a:spcBef>
                <a:spcPct val="20000"/>
              </a:spcBef>
              <a:spcAft>
                <a:spcPct val="0"/>
              </a:spcAft>
              <a:buClr>
                <a:srgbClr val="FF0000"/>
              </a:buClr>
              <a:buChar char="•"/>
              <a:defRPr sz="1700">
                <a:solidFill>
                  <a:srgbClr val="726964"/>
                </a:solidFill>
                <a:latin typeface="Arial" charset="0"/>
                <a:cs typeface="+mn-cs"/>
              </a:defRPr>
            </a:lvl5pPr>
            <a:lvl6pPr marL="1008063" indent="-185738" algn="l" rtl="0" fontAlgn="base">
              <a:spcBef>
                <a:spcPct val="20000"/>
              </a:spcBef>
              <a:spcAft>
                <a:spcPct val="0"/>
              </a:spcAft>
              <a:buClr>
                <a:srgbClr val="FF0000"/>
              </a:buClr>
              <a:buChar char="•"/>
              <a:defRPr sz="1700">
                <a:solidFill>
                  <a:srgbClr val="726964"/>
                </a:solidFill>
                <a:latin typeface="Arial" charset="0"/>
                <a:cs typeface="+mn-cs"/>
              </a:defRPr>
            </a:lvl6pPr>
            <a:lvl7pPr marL="1465263" indent="-185738" algn="l" rtl="0" fontAlgn="base">
              <a:spcBef>
                <a:spcPct val="20000"/>
              </a:spcBef>
              <a:spcAft>
                <a:spcPct val="0"/>
              </a:spcAft>
              <a:buClr>
                <a:srgbClr val="FF0000"/>
              </a:buClr>
              <a:buChar char="•"/>
              <a:defRPr sz="1700">
                <a:solidFill>
                  <a:srgbClr val="726964"/>
                </a:solidFill>
                <a:latin typeface="Arial" charset="0"/>
                <a:cs typeface="+mn-cs"/>
              </a:defRPr>
            </a:lvl7pPr>
            <a:lvl8pPr marL="1922463" indent="-185738" algn="l" rtl="0" fontAlgn="base">
              <a:spcBef>
                <a:spcPct val="20000"/>
              </a:spcBef>
              <a:spcAft>
                <a:spcPct val="0"/>
              </a:spcAft>
              <a:buClr>
                <a:srgbClr val="FF0000"/>
              </a:buClr>
              <a:buChar char="•"/>
              <a:defRPr sz="1700">
                <a:solidFill>
                  <a:srgbClr val="726964"/>
                </a:solidFill>
                <a:latin typeface="Arial" charset="0"/>
                <a:cs typeface="+mn-cs"/>
              </a:defRPr>
            </a:lvl8pPr>
            <a:lvl9pPr marL="2379663" indent="-185738" algn="l" rtl="0" fontAlgn="base">
              <a:spcBef>
                <a:spcPct val="20000"/>
              </a:spcBef>
              <a:spcAft>
                <a:spcPct val="0"/>
              </a:spcAft>
              <a:buClr>
                <a:srgbClr val="FF0000"/>
              </a:buClr>
              <a:buChar char="•"/>
              <a:defRPr sz="1700">
                <a:solidFill>
                  <a:srgbClr val="726964"/>
                </a:solidFill>
                <a:latin typeface="Arial" charset="0"/>
                <a:cs typeface="+mn-cs"/>
              </a:defRPr>
            </a:lvl9pPr>
          </a:lstStyle>
          <a:p>
            <a:pPr marL="182563">
              <a:lnSpc>
                <a:spcPct val="95000"/>
              </a:lnSpc>
              <a:spcAft>
                <a:spcPct val="0"/>
              </a:spcAft>
            </a:pPr>
            <a:r>
              <a:rPr lang="en-GB" sz="2000" kern="0" smtClean="0"/>
              <a:t>A NEW POST-GCSE QUALIFICATION DESIGNED TO BE REALISTIC, ENGAGING AND RELEVANT, BLENDING MATHS WITH COMMUNICATION AND DIGITAL </a:t>
            </a:r>
            <a:r>
              <a:rPr lang="en-GB" sz="2000" b="1" kern="0" smtClean="0"/>
              <a:t>SKILLS</a:t>
            </a:r>
            <a:r>
              <a:rPr lang="en-GB" sz="2000" kern="0" smtClean="0"/>
              <a:t>. </a:t>
            </a:r>
          </a:p>
          <a:p>
            <a:pPr>
              <a:lnSpc>
                <a:spcPct val="95000"/>
              </a:lnSpc>
              <a:spcAft>
                <a:spcPct val="0"/>
              </a:spcAft>
            </a:pPr>
            <a:endParaRPr lang="en-GB" altLang="en-US" sz="2800" kern="0">
              <a:solidFill>
                <a:srgbClr val="339933"/>
              </a:solidFill>
            </a:endParaRPr>
          </a:p>
        </p:txBody>
      </p:sp>
      <p:grpSp>
        <p:nvGrpSpPr>
          <p:cNvPr id="5" name="Group 4"/>
          <p:cNvGrpSpPr/>
          <p:nvPr/>
        </p:nvGrpSpPr>
        <p:grpSpPr>
          <a:xfrm>
            <a:off x="5774284" y="1416863"/>
            <a:ext cx="2540309" cy="4558723"/>
            <a:chOff x="5522036" y="1059511"/>
            <a:chExt cx="2540309" cy="4558723"/>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22036" y="4030123"/>
              <a:ext cx="2540309" cy="1588111"/>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22036" y="2627586"/>
              <a:ext cx="2540309" cy="1422573"/>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22036" y="1059511"/>
              <a:ext cx="2540309" cy="1568075"/>
            </a:xfrm>
            <a:prstGeom prst="rect">
              <a:avLst/>
            </a:prstGeom>
          </p:spPr>
        </p:pic>
      </p:grpSp>
    </p:spTree>
    <p:extLst>
      <p:ext uri="{BB962C8B-B14F-4D97-AF65-F5344CB8AC3E}">
        <p14:creationId xmlns:p14="http://schemas.microsoft.com/office/powerpoint/2010/main" val="7588167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88" y="265244"/>
            <a:ext cx="7077826" cy="341050"/>
          </a:xfrm>
        </p:spPr>
        <p:txBody>
          <a:bodyPr/>
          <a:lstStyle/>
          <a:p>
            <a:r>
              <a:rPr lang="en-GB" altLang="en-US"/>
              <a:t>USING AND APPLYING MATHEMATICS (3849)</a:t>
            </a:r>
          </a:p>
        </p:txBody>
      </p:sp>
      <p:sp>
        <p:nvSpPr>
          <p:cNvPr id="3" name="Content Placeholder 2"/>
          <p:cNvSpPr>
            <a:spLocks noGrp="1"/>
          </p:cNvSpPr>
          <p:nvPr>
            <p:ph idx="1"/>
          </p:nvPr>
        </p:nvSpPr>
        <p:spPr>
          <a:xfrm>
            <a:off x="357188" y="1341437"/>
            <a:ext cx="5688505" cy="4977475"/>
          </a:xfrm>
        </p:spPr>
        <p:txBody>
          <a:bodyPr/>
          <a:lstStyle/>
          <a:p>
            <a:pPr>
              <a:spcBef>
                <a:spcPts val="0"/>
              </a:spcBef>
              <a:spcAft>
                <a:spcPts val="0"/>
              </a:spcAft>
            </a:pPr>
            <a:r>
              <a:rPr lang="en-GB" sz="1600">
                <a:solidFill>
                  <a:srgbClr val="726964"/>
                </a:solidFill>
                <a:latin typeface="Arial" charset="0"/>
              </a:rPr>
              <a:t>We </a:t>
            </a:r>
            <a:r>
              <a:rPr lang="en-GB" sz="1600" smtClean="0">
                <a:solidFill>
                  <a:srgbClr val="726964"/>
                </a:solidFill>
                <a:latin typeface="Arial" charset="0"/>
              </a:rPr>
              <a:t>consulted extensively with universities</a:t>
            </a:r>
            <a:r>
              <a:rPr lang="en-GB" sz="1600" smtClean="0">
                <a:solidFill>
                  <a:srgbClr val="726964"/>
                </a:solidFill>
                <a:latin typeface="Arial" charset="0"/>
              </a:rPr>
              <a:t>, </a:t>
            </a:r>
            <a:r>
              <a:rPr lang="en-GB" sz="1600" smtClean="0">
                <a:solidFill>
                  <a:srgbClr val="726964"/>
                </a:solidFill>
                <a:latin typeface="Arial" charset="0"/>
              </a:rPr>
              <a:t>FE colleges and employers.</a:t>
            </a:r>
            <a:r>
              <a:rPr lang="en-GB" sz="1600">
                <a:solidFill>
                  <a:srgbClr val="726964"/>
                </a:solidFill>
                <a:latin typeface="Arial" charset="0"/>
              </a:rPr>
              <a:t> </a:t>
            </a:r>
            <a:endParaRPr lang="en-GB" sz="1600" smtClean="0">
              <a:solidFill>
                <a:srgbClr val="726964"/>
              </a:solidFill>
              <a:latin typeface="Arial" charset="0"/>
            </a:endParaRPr>
          </a:p>
          <a:p>
            <a:pPr>
              <a:spcBef>
                <a:spcPts val="0"/>
              </a:spcBef>
              <a:spcAft>
                <a:spcPts val="0"/>
              </a:spcAft>
            </a:pPr>
            <a:endParaRPr lang="en-GB" sz="1600">
              <a:solidFill>
                <a:srgbClr val="726964"/>
              </a:solidFill>
              <a:latin typeface="Arial" charset="0"/>
            </a:endParaRPr>
          </a:p>
          <a:p>
            <a:pPr>
              <a:spcBef>
                <a:spcPts val="0"/>
              </a:spcBef>
              <a:spcAft>
                <a:spcPts val="0"/>
              </a:spcAft>
            </a:pPr>
            <a:r>
              <a:rPr lang="en-GB" sz="1600" smtClean="0">
                <a:solidFill>
                  <a:srgbClr val="726964"/>
                </a:solidFill>
                <a:latin typeface="Arial" charset="0"/>
              </a:rPr>
              <a:t>Formal </a:t>
            </a:r>
            <a:r>
              <a:rPr lang="en-GB" sz="1600">
                <a:solidFill>
                  <a:srgbClr val="726964"/>
                </a:solidFill>
                <a:latin typeface="Arial" charset="0"/>
              </a:rPr>
              <a:t>support was given by: </a:t>
            </a:r>
            <a:endParaRPr lang="en-GB" sz="1600" smtClean="0">
              <a:solidFill>
                <a:srgbClr val="726964"/>
              </a:solidFill>
              <a:latin typeface="Arial" charset="0"/>
            </a:endParaRPr>
          </a:p>
          <a:p>
            <a:pPr lvl="2"/>
            <a:r>
              <a:rPr lang="en-US" sz="1400" smtClean="0"/>
              <a:t>Barclays </a:t>
            </a:r>
            <a:r>
              <a:rPr lang="en-US" sz="1400"/>
              <a:t>PLC</a:t>
            </a:r>
            <a:endParaRPr lang="en-GB" sz="1400"/>
          </a:p>
          <a:p>
            <a:pPr lvl="2"/>
            <a:r>
              <a:rPr lang="en-US" sz="1400"/>
              <a:t>TUI Travel PLC</a:t>
            </a:r>
            <a:endParaRPr lang="en-GB" sz="1400"/>
          </a:p>
          <a:p>
            <a:pPr lvl="2"/>
            <a:r>
              <a:rPr lang="en-US" sz="1400"/>
              <a:t>University of </a:t>
            </a:r>
            <a:r>
              <a:rPr lang="en-US" sz="1400" smtClean="0"/>
              <a:t>Cambridge, </a:t>
            </a:r>
            <a:r>
              <a:rPr lang="en-US" sz="1400"/>
              <a:t>Lucy Cavendish </a:t>
            </a:r>
            <a:r>
              <a:rPr lang="en-US" sz="1400" smtClean="0"/>
              <a:t>College</a:t>
            </a:r>
            <a:endParaRPr lang="en-GB" sz="1400"/>
          </a:p>
          <a:p>
            <a:pPr lvl="2"/>
            <a:r>
              <a:rPr lang="en-US" sz="1400"/>
              <a:t>University of Warwick, Centre for Education &amp; </a:t>
            </a:r>
            <a:r>
              <a:rPr lang="en-US" sz="1400" smtClean="0"/>
              <a:t>Industry</a:t>
            </a:r>
            <a:endParaRPr lang="en-US" sz="1400"/>
          </a:p>
          <a:p>
            <a:pPr lvl="2"/>
            <a:r>
              <a:rPr lang="en-US" sz="1400" smtClean="0"/>
              <a:t>University </a:t>
            </a:r>
            <a:r>
              <a:rPr lang="en-US" sz="1400"/>
              <a:t>of Nottingham, School of </a:t>
            </a:r>
            <a:r>
              <a:rPr lang="en-US" sz="1400" smtClean="0"/>
              <a:t>Education</a:t>
            </a:r>
            <a:r>
              <a:rPr lang="en-US" sz="1400"/>
              <a:t>	</a:t>
            </a:r>
            <a:endParaRPr lang="en-GB" sz="1400"/>
          </a:p>
          <a:p>
            <a:pPr lvl="2"/>
            <a:r>
              <a:rPr lang="en-US" sz="1400"/>
              <a:t>Royal Statistical Society</a:t>
            </a:r>
          </a:p>
          <a:p>
            <a:pPr lvl="0"/>
            <a:r>
              <a:rPr lang="en-US" b="1"/>
              <a:t>	</a:t>
            </a:r>
            <a:endParaRPr lang="en-GB"/>
          </a:p>
          <a:p>
            <a:pPr>
              <a:spcBef>
                <a:spcPts val="0"/>
              </a:spcBef>
              <a:spcAft>
                <a:spcPts val="0"/>
              </a:spcAft>
            </a:pPr>
            <a:r>
              <a:rPr lang="en-GB" sz="1600" smtClean="0">
                <a:solidFill>
                  <a:schemeClr val="accent6"/>
                </a:solidFill>
              </a:rPr>
              <a:t>The </a:t>
            </a:r>
            <a:r>
              <a:rPr lang="en-GB" sz="1600">
                <a:solidFill>
                  <a:schemeClr val="accent6"/>
                </a:solidFill>
              </a:rPr>
              <a:t>qualification </a:t>
            </a:r>
            <a:r>
              <a:rPr lang="en-GB" sz="1600" smtClean="0">
                <a:solidFill>
                  <a:schemeClr val="accent6"/>
                </a:solidFill>
              </a:rPr>
              <a:t>emphasises </a:t>
            </a:r>
            <a:r>
              <a:rPr lang="en-GB" sz="1600">
                <a:solidFill>
                  <a:schemeClr val="accent6"/>
                </a:solidFill>
              </a:rPr>
              <a:t>good </a:t>
            </a:r>
            <a:endParaRPr lang="en-GB" sz="1600" smtClean="0">
              <a:solidFill>
                <a:schemeClr val="accent6"/>
              </a:solidFill>
            </a:endParaRPr>
          </a:p>
          <a:p>
            <a:pPr>
              <a:spcBef>
                <a:spcPts val="0"/>
              </a:spcBef>
              <a:spcAft>
                <a:spcPts val="0"/>
              </a:spcAft>
            </a:pPr>
            <a:r>
              <a:rPr lang="en-GB" sz="1600" smtClean="0">
                <a:solidFill>
                  <a:schemeClr val="accent6"/>
                </a:solidFill>
              </a:rPr>
              <a:t>communication </a:t>
            </a:r>
            <a:r>
              <a:rPr lang="en-GB" sz="1600">
                <a:solidFill>
                  <a:schemeClr val="accent6"/>
                </a:solidFill>
              </a:rPr>
              <a:t>of mathematical </a:t>
            </a:r>
            <a:r>
              <a:rPr lang="en-GB" sz="1600" smtClean="0">
                <a:solidFill>
                  <a:schemeClr val="accent6"/>
                </a:solidFill>
              </a:rPr>
              <a:t>reasoning</a:t>
            </a:r>
          </a:p>
          <a:p>
            <a:pPr>
              <a:spcBef>
                <a:spcPts val="0"/>
              </a:spcBef>
              <a:spcAft>
                <a:spcPts val="0"/>
              </a:spcAft>
            </a:pPr>
            <a:r>
              <a:rPr lang="en-GB" sz="1600" smtClean="0">
                <a:solidFill>
                  <a:schemeClr val="accent6"/>
                </a:solidFill>
              </a:rPr>
              <a:t>and </a:t>
            </a:r>
            <a:r>
              <a:rPr lang="en-GB" sz="1600">
                <a:solidFill>
                  <a:schemeClr val="accent6"/>
                </a:solidFill>
              </a:rPr>
              <a:t>this will be an extremely useful skill </a:t>
            </a:r>
            <a:r>
              <a:rPr lang="en-GB" sz="1600" smtClean="0">
                <a:solidFill>
                  <a:schemeClr val="accent6"/>
                </a:solidFill>
              </a:rPr>
              <a:t>in</a:t>
            </a:r>
          </a:p>
          <a:p>
            <a:pPr>
              <a:spcBef>
                <a:spcPts val="0"/>
              </a:spcBef>
              <a:spcAft>
                <a:spcPts val="0"/>
              </a:spcAft>
            </a:pPr>
            <a:r>
              <a:rPr lang="en-GB" sz="1600" smtClean="0">
                <a:solidFill>
                  <a:schemeClr val="accent6"/>
                </a:solidFill>
              </a:rPr>
              <a:t>HE </a:t>
            </a:r>
            <a:r>
              <a:rPr lang="en-GB" sz="1600">
                <a:solidFill>
                  <a:schemeClr val="accent6"/>
                </a:solidFill>
              </a:rPr>
              <a:t>where assessments are less structured </a:t>
            </a:r>
            <a:endParaRPr lang="en-GB" sz="1600" smtClean="0">
              <a:solidFill>
                <a:schemeClr val="accent6"/>
              </a:solidFill>
            </a:endParaRPr>
          </a:p>
          <a:p>
            <a:pPr>
              <a:spcBef>
                <a:spcPts val="0"/>
              </a:spcBef>
              <a:spcAft>
                <a:spcPts val="0"/>
              </a:spcAft>
            </a:pPr>
            <a:r>
              <a:rPr lang="en-GB" sz="1600" smtClean="0">
                <a:solidFill>
                  <a:schemeClr val="accent6"/>
                </a:solidFill>
              </a:rPr>
              <a:t>than </a:t>
            </a:r>
            <a:r>
              <a:rPr lang="en-GB" sz="1600">
                <a:solidFill>
                  <a:schemeClr val="accent6"/>
                </a:solidFill>
              </a:rPr>
              <a:t>GCSE</a:t>
            </a:r>
            <a:r>
              <a:rPr lang="en-GB" sz="1600" smtClean="0">
                <a:solidFill>
                  <a:schemeClr val="accent6"/>
                </a:solidFill>
              </a:rPr>
              <a:t>.</a:t>
            </a:r>
            <a:endParaRPr lang="en-GB" sz="1600">
              <a:solidFill>
                <a:schemeClr val="accent6"/>
              </a:solidFill>
            </a:endParaRPr>
          </a:p>
          <a:p>
            <a:endParaRPr lang="en-GB"/>
          </a:p>
        </p:txBody>
      </p:sp>
      <p:sp>
        <p:nvSpPr>
          <p:cNvPr id="4" name="Text Box 18"/>
          <p:cNvSpPr txBox="1">
            <a:spLocks noChangeArrowheads="1"/>
          </p:cNvSpPr>
          <p:nvPr/>
        </p:nvSpPr>
        <p:spPr bwMode="auto">
          <a:xfrm>
            <a:off x="355600" y="658945"/>
            <a:ext cx="7079414" cy="341050"/>
          </a:xfrm>
          <a:prstGeom prst="rect">
            <a:avLst/>
          </a:prstGeom>
          <a:solidFill>
            <a:srgbClr val="BBB1A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36000" tIns="36000" rIns="36000" bIns="0" anchor="ctr">
            <a:spAutoFit/>
          </a:bodyPr>
          <a:lstStyle/>
          <a:p>
            <a:pPr>
              <a:lnSpc>
                <a:spcPct val="90000"/>
              </a:lnSpc>
            </a:pPr>
            <a:r>
              <a:rPr lang="en-GB" altLang="en-US" sz="2200" b="1" smtClean="0">
                <a:solidFill>
                  <a:srgbClr val="FFFFFF"/>
                </a:solidFill>
                <a:latin typeface="Arial Black" pitchFamily="34" charset="0"/>
              </a:rPr>
              <a:t>WHO WE WORKED WITH</a:t>
            </a:r>
            <a:endParaRPr lang="en-GB" altLang="en-US" sz="2200" b="1">
              <a:solidFill>
                <a:srgbClr val="FFFFFF"/>
              </a:solidFill>
              <a:latin typeface="Arial Black" pitchFamily="34" charset="0"/>
            </a:endParaRPr>
          </a:p>
        </p:txBody>
      </p:sp>
      <p:sp>
        <p:nvSpPr>
          <p:cNvPr id="5" name="Content Placeholder 2"/>
          <p:cNvSpPr txBox="1">
            <a:spLocks/>
          </p:cNvSpPr>
          <p:nvPr/>
        </p:nvSpPr>
        <p:spPr bwMode="auto">
          <a:xfrm>
            <a:off x="6252220" y="1351224"/>
            <a:ext cx="2560898" cy="4011798"/>
          </a:xfrm>
          <a:prstGeom prst="rect">
            <a:avLst/>
          </a:prstGeom>
          <a:solidFill>
            <a:schemeClr val="accent1"/>
          </a:solidFill>
          <a:ln>
            <a:noFill/>
          </a:ln>
          <a:effectLst/>
          <a:extLst/>
        </p:spPr>
        <p:txBody>
          <a:bodyPr vert="horz" wrap="square" lIns="0" tIns="36000" rIns="0" bIns="0" numCol="1" anchor="t" anchorCtr="0" compatLnSpc="1">
            <a:prstTxWarp prst="textNoShape">
              <a:avLst/>
            </a:prstTxWarp>
          </a:bodyPr>
          <a:lstStyle>
            <a:lvl1pPr algn="l" rtl="0" fontAlgn="base">
              <a:spcBef>
                <a:spcPct val="20000"/>
              </a:spcBef>
              <a:spcAft>
                <a:spcPct val="20000"/>
              </a:spcAft>
              <a:defRPr sz="1700">
                <a:solidFill>
                  <a:srgbClr val="14A9DE"/>
                </a:solidFill>
                <a:latin typeface="+mn-lt"/>
                <a:ea typeface="+mn-ea"/>
                <a:cs typeface="+mn-cs"/>
              </a:defRPr>
            </a:lvl1pPr>
            <a:lvl2pPr marL="1588" algn="l" rtl="0" fontAlgn="base">
              <a:spcBef>
                <a:spcPct val="20000"/>
              </a:spcBef>
              <a:spcAft>
                <a:spcPct val="0"/>
              </a:spcAft>
              <a:buClr>
                <a:srgbClr val="FF0000"/>
              </a:buClr>
              <a:defRPr sz="1700">
                <a:solidFill>
                  <a:srgbClr val="14A9DE"/>
                </a:solidFill>
                <a:latin typeface="Arial" charset="0"/>
                <a:cs typeface="+mn-cs"/>
              </a:defRPr>
            </a:lvl2pPr>
            <a:lvl3pPr marL="198438" indent="-195263" algn="l" rtl="0" fontAlgn="base">
              <a:spcBef>
                <a:spcPct val="20000"/>
              </a:spcBef>
              <a:spcAft>
                <a:spcPct val="0"/>
              </a:spcAft>
              <a:buClr>
                <a:srgbClr val="FF0000"/>
              </a:buClr>
              <a:buChar char="•"/>
              <a:defRPr sz="1700">
                <a:solidFill>
                  <a:srgbClr val="726964"/>
                </a:solidFill>
                <a:latin typeface="Arial" charset="0"/>
                <a:cs typeface="+mn-cs"/>
              </a:defRPr>
            </a:lvl3pPr>
            <a:lvl4pPr marL="363538" indent="-163513" algn="l" rtl="0" fontAlgn="base">
              <a:spcBef>
                <a:spcPct val="20000"/>
              </a:spcBef>
              <a:spcAft>
                <a:spcPct val="0"/>
              </a:spcAft>
              <a:buClr>
                <a:srgbClr val="FF0000"/>
              </a:buClr>
              <a:buChar char="•"/>
              <a:defRPr sz="1700">
                <a:solidFill>
                  <a:srgbClr val="726964"/>
                </a:solidFill>
                <a:latin typeface="Arial" charset="0"/>
                <a:cs typeface="+mn-cs"/>
              </a:defRPr>
            </a:lvl4pPr>
            <a:lvl5pPr marL="550863" indent="-185738" algn="l" rtl="0" fontAlgn="base">
              <a:spcBef>
                <a:spcPct val="20000"/>
              </a:spcBef>
              <a:spcAft>
                <a:spcPct val="0"/>
              </a:spcAft>
              <a:buClr>
                <a:srgbClr val="FF0000"/>
              </a:buClr>
              <a:buChar char="•"/>
              <a:defRPr sz="1700">
                <a:solidFill>
                  <a:srgbClr val="726964"/>
                </a:solidFill>
                <a:latin typeface="Arial" charset="0"/>
                <a:cs typeface="+mn-cs"/>
              </a:defRPr>
            </a:lvl5pPr>
            <a:lvl6pPr marL="1008063" indent="-185738" algn="l" rtl="0" fontAlgn="base">
              <a:spcBef>
                <a:spcPct val="20000"/>
              </a:spcBef>
              <a:spcAft>
                <a:spcPct val="0"/>
              </a:spcAft>
              <a:buClr>
                <a:srgbClr val="FF0000"/>
              </a:buClr>
              <a:buChar char="•"/>
              <a:defRPr sz="1700">
                <a:solidFill>
                  <a:srgbClr val="726964"/>
                </a:solidFill>
                <a:latin typeface="Arial" charset="0"/>
                <a:cs typeface="+mn-cs"/>
              </a:defRPr>
            </a:lvl6pPr>
            <a:lvl7pPr marL="1465263" indent="-185738" algn="l" rtl="0" fontAlgn="base">
              <a:spcBef>
                <a:spcPct val="20000"/>
              </a:spcBef>
              <a:spcAft>
                <a:spcPct val="0"/>
              </a:spcAft>
              <a:buClr>
                <a:srgbClr val="FF0000"/>
              </a:buClr>
              <a:buChar char="•"/>
              <a:defRPr sz="1700">
                <a:solidFill>
                  <a:srgbClr val="726964"/>
                </a:solidFill>
                <a:latin typeface="Arial" charset="0"/>
                <a:cs typeface="+mn-cs"/>
              </a:defRPr>
            </a:lvl7pPr>
            <a:lvl8pPr marL="1922463" indent="-185738" algn="l" rtl="0" fontAlgn="base">
              <a:spcBef>
                <a:spcPct val="20000"/>
              </a:spcBef>
              <a:spcAft>
                <a:spcPct val="0"/>
              </a:spcAft>
              <a:buClr>
                <a:srgbClr val="FF0000"/>
              </a:buClr>
              <a:buChar char="•"/>
              <a:defRPr sz="1700">
                <a:solidFill>
                  <a:srgbClr val="726964"/>
                </a:solidFill>
                <a:latin typeface="Arial" charset="0"/>
                <a:cs typeface="+mn-cs"/>
              </a:defRPr>
            </a:lvl8pPr>
            <a:lvl9pPr marL="2379663" indent="-185738" algn="l" rtl="0" fontAlgn="base">
              <a:spcBef>
                <a:spcPct val="20000"/>
              </a:spcBef>
              <a:spcAft>
                <a:spcPct val="0"/>
              </a:spcAft>
              <a:buClr>
                <a:srgbClr val="FF0000"/>
              </a:buClr>
              <a:buChar char="•"/>
              <a:defRPr sz="1700">
                <a:solidFill>
                  <a:srgbClr val="726964"/>
                </a:solidFill>
                <a:latin typeface="Arial" charset="0"/>
                <a:cs typeface="+mn-cs"/>
              </a:defRPr>
            </a:lvl9pPr>
          </a:lstStyle>
          <a:p>
            <a:pPr marL="179388">
              <a:spcBef>
                <a:spcPts val="1800"/>
              </a:spcBef>
              <a:spcAft>
                <a:spcPts val="1200"/>
              </a:spcAft>
              <a:tabLst>
                <a:tab pos="4845050" algn="l"/>
              </a:tabLst>
            </a:pPr>
            <a:r>
              <a:rPr lang="en-GB" kern="0" smtClean="0">
                <a:solidFill>
                  <a:schemeClr val="bg1"/>
                </a:solidFill>
              </a:rPr>
              <a:t>DESIGNED TO HELP LEARNERS DEVELOP THE CONFIDENCE TO USE AND APPLY MATHEMATICS CRITICALLY TO SOLVE PROBLEMS AND MAKE SENSE OF COMPLEX SITUATIONS THAT MIGHT ARISE IN WORK, LEARNING OR LIFE IN GENERAL</a:t>
            </a:r>
            <a:endParaRPr lang="en-GB" kern="0">
              <a:solidFill>
                <a:schemeClr val="bg1"/>
              </a:solidFill>
            </a:endParaRPr>
          </a:p>
        </p:txBody>
      </p:sp>
    </p:spTree>
    <p:extLst>
      <p:ext uri="{BB962C8B-B14F-4D97-AF65-F5344CB8AC3E}">
        <p14:creationId xmlns:p14="http://schemas.microsoft.com/office/powerpoint/2010/main" val="474016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3" name="Rectangle 7"/>
          <p:cNvSpPr>
            <a:spLocks noGrp="1" noChangeArrowheads="1"/>
          </p:cNvSpPr>
          <p:nvPr>
            <p:ph type="body" idx="1"/>
          </p:nvPr>
        </p:nvSpPr>
        <p:spPr/>
        <p:txBody>
          <a:bodyPr/>
          <a:lstStyle/>
          <a:p>
            <a:r>
              <a:rPr lang="en-GB" altLang="en-US" b="1" smtClean="0"/>
              <a:t>BEWARE OF A ‘ONE SIZE FITS ALL’ SOLUTION</a:t>
            </a:r>
            <a:endParaRPr lang="en-GB" altLang="en-US" b="1"/>
          </a:p>
          <a:p>
            <a:pPr marL="3175" lvl="2" indent="0">
              <a:buNone/>
            </a:pPr>
            <a:r>
              <a:rPr lang="en-GB" altLang="en-US" smtClean="0">
                <a:solidFill>
                  <a:schemeClr val="accent6"/>
                </a:solidFill>
              </a:rPr>
              <a:t>We understand learners’ needs differ greatly – that’s why we offer a range of qualifications rather than expecting one qualification to meet everyone’s needs.</a:t>
            </a:r>
          </a:p>
          <a:p>
            <a:pPr lvl="2"/>
            <a:r>
              <a:rPr lang="en-GB" altLang="en-US" sz="1600" smtClean="0"/>
              <a:t>Our QCF-based qualifications allow small steps of progress to be recognised, helping to (re)build learners’ confidence or show growing resilience</a:t>
            </a:r>
          </a:p>
          <a:p>
            <a:pPr lvl="2"/>
            <a:r>
              <a:rPr lang="en-GB" altLang="en-US" sz="1600" smtClean="0"/>
              <a:t>Functional Skills then helps to develop problem solving capabilities – showing they can apply maths effectively in a range of settings.</a:t>
            </a:r>
          </a:p>
          <a:p>
            <a:pPr marL="3175" lvl="2" indent="0">
              <a:buNone/>
            </a:pPr>
            <a:r>
              <a:rPr lang="en-GB" altLang="en-US" sz="1600" smtClean="0"/>
              <a:t>	</a:t>
            </a:r>
            <a:r>
              <a:rPr lang="en-GB" altLang="en-US" sz="1600" i="1" smtClean="0"/>
              <a:t>and</a:t>
            </a:r>
            <a:endParaRPr lang="en-GB" altLang="en-US" sz="1600" i="1"/>
          </a:p>
          <a:p>
            <a:pPr lvl="2"/>
            <a:r>
              <a:rPr lang="en-GB" altLang="en-US" sz="1600" smtClean="0"/>
              <a:t>Core Maths will help learners develop these capabilities further – especially their fluency in modelling and ability to communicate mathematical information.</a:t>
            </a:r>
            <a:endParaRPr lang="en-GB" altLang="en-US" sz="1600"/>
          </a:p>
          <a:p>
            <a:pPr lvl="2"/>
            <a:endParaRPr lang="en-GB" altLang="en-US"/>
          </a:p>
          <a:p>
            <a:r>
              <a:rPr lang="en-GB" altLang="en-US" smtClean="0"/>
              <a:t>WHAT ABOUT THE WORKFORCE?</a:t>
            </a:r>
            <a:endParaRPr lang="en-GB" altLang="en-US"/>
          </a:p>
          <a:p>
            <a:pPr lvl="2"/>
            <a:r>
              <a:rPr lang="en-GB" altLang="en-US" sz="1600" smtClean="0"/>
              <a:t>We’ve a long track-record of offering maths/numeracy teaching qualifications – for both specialists and non-specialist deliverers.</a:t>
            </a:r>
            <a:endParaRPr lang="en-GB" altLang="en-US" sz="1600"/>
          </a:p>
          <a:p>
            <a:pPr lvl="2"/>
            <a:r>
              <a:rPr lang="en-GB" altLang="en-US" sz="1600" smtClean="0"/>
              <a:t>We increasingly recognise need for ‘non qualification’ products and services to support existing workforce</a:t>
            </a:r>
          </a:p>
          <a:p>
            <a:pPr lvl="2"/>
            <a:r>
              <a:rPr lang="en-GB" altLang="en-US" sz="1600" smtClean="0"/>
              <a:t>We also now provide a range of digital maths and English learning resources.</a:t>
            </a:r>
            <a:endParaRPr lang="en-GB" altLang="en-US" sz="1600"/>
          </a:p>
        </p:txBody>
      </p:sp>
      <p:sp>
        <p:nvSpPr>
          <p:cNvPr id="14359" name="Rectangle 23"/>
          <p:cNvSpPr>
            <a:spLocks noGrp="1" noChangeArrowheads="1"/>
          </p:cNvSpPr>
          <p:nvPr>
            <p:ph type="title"/>
          </p:nvPr>
        </p:nvSpPr>
        <p:spPr>
          <a:xfrm>
            <a:off x="357188" y="265244"/>
            <a:ext cx="5285477" cy="341050"/>
          </a:xfrm>
        </p:spPr>
        <p:txBody>
          <a:bodyPr/>
          <a:lstStyle/>
          <a:p>
            <a:r>
              <a:rPr lang="en-GB" altLang="en-US" smtClean="0"/>
              <a:t>QUALIFICATIONS UP TO LEVEL 2 </a:t>
            </a:r>
            <a:endParaRPr lang="en-GB" altLang="en-US"/>
          </a:p>
        </p:txBody>
      </p:sp>
      <p:sp>
        <p:nvSpPr>
          <p:cNvPr id="14360" name="Text Box 24"/>
          <p:cNvSpPr txBox="1">
            <a:spLocks noChangeArrowheads="1"/>
          </p:cNvSpPr>
          <p:nvPr/>
        </p:nvSpPr>
        <p:spPr bwMode="auto">
          <a:xfrm>
            <a:off x="355600" y="658944"/>
            <a:ext cx="5287065" cy="341050"/>
          </a:xfrm>
          <a:prstGeom prst="rect">
            <a:avLst/>
          </a:prstGeom>
          <a:solidFill>
            <a:srgbClr val="BBB1A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36000" tIns="36000" rIns="36000" bIns="0" anchor="ctr">
            <a:spAutoFit/>
          </a:bodyPr>
          <a:lstStyle/>
          <a:p>
            <a:pPr>
              <a:lnSpc>
                <a:spcPct val="90000"/>
              </a:lnSpc>
            </a:pPr>
            <a:r>
              <a:rPr lang="en-GB" altLang="en-US" sz="2200" b="1" smtClean="0">
                <a:solidFill>
                  <a:srgbClr val="FFFFFF"/>
                </a:solidFill>
                <a:latin typeface="Arial Black" panose="020B0A04020102020204" pitchFamily="34" charset="0"/>
              </a:rPr>
              <a:t>WHAT DO WE THINK?</a:t>
            </a:r>
            <a:endParaRPr lang="en-GB" altLang="en-US" sz="2200" b="1">
              <a:solidFill>
                <a:srgbClr val="FFFFFF"/>
              </a:solidFill>
              <a:latin typeface="Arial Black" panose="020B0A0402010202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409" name="Picture 9" descr="thankyo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grpSp>
        <p:nvGrpSpPr>
          <p:cNvPr id="102410" name="Group 10"/>
          <p:cNvGrpSpPr>
            <a:grpSpLocks noChangeAspect="1"/>
          </p:cNvGrpSpPr>
          <p:nvPr/>
        </p:nvGrpSpPr>
        <p:grpSpPr bwMode="auto">
          <a:xfrm>
            <a:off x="7975600" y="369888"/>
            <a:ext cx="812800" cy="503237"/>
            <a:chOff x="1612" y="1300"/>
            <a:chExt cx="3756" cy="2324"/>
          </a:xfrm>
        </p:grpSpPr>
        <p:sp>
          <p:nvSpPr>
            <p:cNvPr id="102411" name="Freeform 11"/>
            <p:cNvSpPr>
              <a:spLocks noChangeAspect="1" noEditPoints="1"/>
            </p:cNvSpPr>
            <p:nvPr/>
          </p:nvSpPr>
          <p:spPr bwMode="auto">
            <a:xfrm>
              <a:off x="3871" y="1300"/>
              <a:ext cx="1497" cy="1257"/>
            </a:xfrm>
            <a:custGeom>
              <a:avLst/>
              <a:gdLst>
                <a:gd name="T0" fmla="*/ 613 w 634"/>
                <a:gd name="T1" fmla="*/ 369 h 532"/>
                <a:gd name="T2" fmla="*/ 603 w 634"/>
                <a:gd name="T3" fmla="*/ 382 h 532"/>
                <a:gd name="T4" fmla="*/ 576 w 634"/>
                <a:gd name="T5" fmla="*/ 397 h 532"/>
                <a:gd name="T6" fmla="*/ 511 w 634"/>
                <a:gd name="T7" fmla="*/ 406 h 532"/>
                <a:gd name="T8" fmla="*/ 481 w 634"/>
                <a:gd name="T9" fmla="*/ 392 h 532"/>
                <a:gd name="T10" fmla="*/ 380 w 634"/>
                <a:gd name="T11" fmla="*/ 389 h 532"/>
                <a:gd name="T12" fmla="*/ 401 w 634"/>
                <a:gd name="T13" fmla="*/ 502 h 532"/>
                <a:gd name="T14" fmla="*/ 452 w 634"/>
                <a:gd name="T15" fmla="*/ 501 h 532"/>
                <a:gd name="T16" fmla="*/ 464 w 634"/>
                <a:gd name="T17" fmla="*/ 526 h 532"/>
                <a:gd name="T18" fmla="*/ 367 w 634"/>
                <a:gd name="T19" fmla="*/ 532 h 532"/>
                <a:gd name="T20" fmla="*/ 340 w 634"/>
                <a:gd name="T21" fmla="*/ 485 h 532"/>
                <a:gd name="T22" fmla="*/ 320 w 634"/>
                <a:gd name="T23" fmla="*/ 429 h 532"/>
                <a:gd name="T24" fmla="*/ 253 w 634"/>
                <a:gd name="T25" fmla="*/ 473 h 532"/>
                <a:gd name="T26" fmla="*/ 195 w 634"/>
                <a:gd name="T27" fmla="*/ 499 h 532"/>
                <a:gd name="T28" fmla="*/ 232 w 634"/>
                <a:gd name="T29" fmla="*/ 499 h 532"/>
                <a:gd name="T30" fmla="*/ 247 w 634"/>
                <a:gd name="T31" fmla="*/ 516 h 532"/>
                <a:gd name="T32" fmla="*/ 243 w 634"/>
                <a:gd name="T33" fmla="*/ 532 h 532"/>
                <a:gd name="T34" fmla="*/ 159 w 634"/>
                <a:gd name="T35" fmla="*/ 491 h 532"/>
                <a:gd name="T36" fmla="*/ 156 w 634"/>
                <a:gd name="T37" fmla="*/ 458 h 532"/>
                <a:gd name="T38" fmla="*/ 235 w 634"/>
                <a:gd name="T39" fmla="*/ 376 h 532"/>
                <a:gd name="T40" fmla="*/ 110 w 634"/>
                <a:gd name="T41" fmla="*/ 181 h 532"/>
                <a:gd name="T42" fmla="*/ 280 w 634"/>
                <a:gd name="T43" fmla="*/ 87 h 532"/>
                <a:gd name="T44" fmla="*/ 300 w 634"/>
                <a:gd name="T45" fmla="*/ 249 h 532"/>
                <a:gd name="T46" fmla="*/ 261 w 634"/>
                <a:gd name="T47" fmla="*/ 274 h 532"/>
                <a:gd name="T48" fmla="*/ 151 w 634"/>
                <a:gd name="T49" fmla="*/ 207 h 532"/>
                <a:gd name="T50" fmla="*/ 227 w 634"/>
                <a:gd name="T51" fmla="*/ 345 h 532"/>
                <a:gd name="T52" fmla="*/ 357 w 634"/>
                <a:gd name="T53" fmla="*/ 291 h 532"/>
                <a:gd name="T54" fmla="*/ 323 w 634"/>
                <a:gd name="T55" fmla="*/ 268 h 532"/>
                <a:gd name="T56" fmla="*/ 347 w 634"/>
                <a:gd name="T57" fmla="*/ 187 h 532"/>
                <a:gd name="T58" fmla="*/ 334 w 634"/>
                <a:gd name="T59" fmla="*/ 136 h 532"/>
                <a:gd name="T60" fmla="*/ 434 w 634"/>
                <a:gd name="T61" fmla="*/ 109 h 532"/>
                <a:gd name="T62" fmla="*/ 504 w 634"/>
                <a:gd name="T63" fmla="*/ 133 h 532"/>
                <a:gd name="T64" fmla="*/ 529 w 634"/>
                <a:gd name="T65" fmla="*/ 182 h 532"/>
                <a:gd name="T66" fmla="*/ 484 w 634"/>
                <a:gd name="T67" fmla="*/ 183 h 532"/>
                <a:gd name="T68" fmla="*/ 536 w 634"/>
                <a:gd name="T69" fmla="*/ 195 h 532"/>
                <a:gd name="T70" fmla="*/ 492 w 634"/>
                <a:gd name="T71" fmla="*/ 193 h 532"/>
                <a:gd name="T72" fmla="*/ 518 w 634"/>
                <a:gd name="T73" fmla="*/ 207 h 532"/>
                <a:gd name="T74" fmla="*/ 509 w 634"/>
                <a:gd name="T75" fmla="*/ 239 h 532"/>
                <a:gd name="T76" fmla="*/ 530 w 634"/>
                <a:gd name="T77" fmla="*/ 273 h 532"/>
                <a:gd name="T78" fmla="*/ 563 w 634"/>
                <a:gd name="T79" fmla="*/ 238 h 532"/>
                <a:gd name="T80" fmla="*/ 596 w 634"/>
                <a:gd name="T81" fmla="*/ 211 h 532"/>
                <a:gd name="T82" fmla="*/ 619 w 634"/>
                <a:gd name="T83" fmla="*/ 230 h 532"/>
                <a:gd name="T84" fmla="*/ 620 w 634"/>
                <a:gd name="T85" fmla="*/ 268 h 532"/>
                <a:gd name="T86" fmla="*/ 582 w 634"/>
                <a:gd name="T87" fmla="*/ 292 h 532"/>
                <a:gd name="T88" fmla="*/ 584 w 634"/>
                <a:gd name="T89" fmla="*/ 316 h 532"/>
                <a:gd name="T90" fmla="*/ 515 w 634"/>
                <a:gd name="T91" fmla="*/ 330 h 532"/>
                <a:gd name="T92" fmla="*/ 602 w 634"/>
                <a:gd name="T93" fmla="*/ 338 h 532"/>
                <a:gd name="T94" fmla="*/ 120 w 634"/>
                <a:gd name="T95" fmla="*/ 86 h 532"/>
                <a:gd name="T96" fmla="*/ 171 w 634"/>
                <a:gd name="T97" fmla="*/ 34 h 532"/>
                <a:gd name="T98" fmla="*/ 489 w 634"/>
                <a:gd name="T99" fmla="*/ 141 h 532"/>
                <a:gd name="T100" fmla="*/ 488 w 634"/>
                <a:gd name="T101" fmla="*/ 150 h 532"/>
                <a:gd name="T102" fmla="*/ 537 w 634"/>
                <a:gd name="T103" fmla="*/ 157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34" h="532">
                  <a:moveTo>
                    <a:pt x="627" y="370"/>
                  </a:moveTo>
                  <a:cubicBezTo>
                    <a:pt x="627" y="370"/>
                    <a:pt x="624" y="363"/>
                    <a:pt x="619" y="363"/>
                  </a:cubicBezTo>
                  <a:cubicBezTo>
                    <a:pt x="619" y="366"/>
                    <a:pt x="617" y="369"/>
                    <a:pt x="613" y="369"/>
                  </a:cubicBezTo>
                  <a:cubicBezTo>
                    <a:pt x="614" y="371"/>
                    <a:pt x="613" y="373"/>
                    <a:pt x="612" y="374"/>
                  </a:cubicBezTo>
                  <a:cubicBezTo>
                    <a:pt x="615" y="389"/>
                    <a:pt x="605" y="391"/>
                    <a:pt x="605" y="391"/>
                  </a:cubicBezTo>
                  <a:cubicBezTo>
                    <a:pt x="605" y="391"/>
                    <a:pt x="606" y="384"/>
                    <a:pt x="603" y="382"/>
                  </a:cubicBezTo>
                  <a:cubicBezTo>
                    <a:pt x="599" y="383"/>
                    <a:pt x="596" y="383"/>
                    <a:pt x="593" y="382"/>
                  </a:cubicBezTo>
                  <a:cubicBezTo>
                    <a:pt x="592" y="383"/>
                    <a:pt x="591" y="385"/>
                    <a:pt x="587" y="385"/>
                  </a:cubicBezTo>
                  <a:cubicBezTo>
                    <a:pt x="587" y="397"/>
                    <a:pt x="576" y="397"/>
                    <a:pt x="576" y="397"/>
                  </a:cubicBezTo>
                  <a:cubicBezTo>
                    <a:pt x="576" y="397"/>
                    <a:pt x="579" y="390"/>
                    <a:pt x="578" y="387"/>
                  </a:cubicBezTo>
                  <a:cubicBezTo>
                    <a:pt x="573" y="386"/>
                    <a:pt x="567" y="383"/>
                    <a:pt x="566" y="377"/>
                  </a:cubicBezTo>
                  <a:cubicBezTo>
                    <a:pt x="539" y="375"/>
                    <a:pt x="536" y="395"/>
                    <a:pt x="511" y="406"/>
                  </a:cubicBezTo>
                  <a:cubicBezTo>
                    <a:pt x="512" y="401"/>
                    <a:pt x="509" y="397"/>
                    <a:pt x="510" y="393"/>
                  </a:cubicBezTo>
                  <a:cubicBezTo>
                    <a:pt x="505" y="395"/>
                    <a:pt x="495" y="409"/>
                    <a:pt x="485" y="410"/>
                  </a:cubicBezTo>
                  <a:cubicBezTo>
                    <a:pt x="488" y="403"/>
                    <a:pt x="482" y="399"/>
                    <a:pt x="481" y="392"/>
                  </a:cubicBezTo>
                  <a:cubicBezTo>
                    <a:pt x="474" y="403"/>
                    <a:pt x="451" y="413"/>
                    <a:pt x="451" y="413"/>
                  </a:cubicBezTo>
                  <a:cubicBezTo>
                    <a:pt x="455" y="392"/>
                    <a:pt x="434" y="390"/>
                    <a:pt x="429" y="389"/>
                  </a:cubicBezTo>
                  <a:cubicBezTo>
                    <a:pt x="412" y="391"/>
                    <a:pt x="397" y="390"/>
                    <a:pt x="380" y="389"/>
                  </a:cubicBezTo>
                  <a:cubicBezTo>
                    <a:pt x="366" y="404"/>
                    <a:pt x="444" y="385"/>
                    <a:pt x="444" y="433"/>
                  </a:cubicBezTo>
                  <a:cubicBezTo>
                    <a:pt x="444" y="476"/>
                    <a:pt x="387" y="467"/>
                    <a:pt x="387" y="488"/>
                  </a:cubicBezTo>
                  <a:cubicBezTo>
                    <a:pt x="387" y="498"/>
                    <a:pt x="397" y="502"/>
                    <a:pt x="401" y="502"/>
                  </a:cubicBezTo>
                  <a:cubicBezTo>
                    <a:pt x="405" y="502"/>
                    <a:pt x="416" y="494"/>
                    <a:pt x="423" y="493"/>
                  </a:cubicBezTo>
                  <a:cubicBezTo>
                    <a:pt x="431" y="492"/>
                    <a:pt x="434" y="496"/>
                    <a:pt x="434" y="496"/>
                  </a:cubicBezTo>
                  <a:cubicBezTo>
                    <a:pt x="448" y="491"/>
                    <a:pt x="452" y="501"/>
                    <a:pt x="452" y="501"/>
                  </a:cubicBezTo>
                  <a:cubicBezTo>
                    <a:pt x="452" y="501"/>
                    <a:pt x="446" y="499"/>
                    <a:pt x="443" y="504"/>
                  </a:cubicBezTo>
                  <a:cubicBezTo>
                    <a:pt x="447" y="506"/>
                    <a:pt x="451" y="511"/>
                    <a:pt x="452" y="514"/>
                  </a:cubicBezTo>
                  <a:cubicBezTo>
                    <a:pt x="465" y="514"/>
                    <a:pt x="464" y="526"/>
                    <a:pt x="464" y="526"/>
                  </a:cubicBezTo>
                  <a:cubicBezTo>
                    <a:pt x="464" y="526"/>
                    <a:pt x="459" y="521"/>
                    <a:pt x="453" y="524"/>
                  </a:cubicBezTo>
                  <a:cubicBezTo>
                    <a:pt x="452" y="530"/>
                    <a:pt x="449" y="532"/>
                    <a:pt x="449" y="532"/>
                  </a:cubicBezTo>
                  <a:cubicBezTo>
                    <a:pt x="449" y="532"/>
                    <a:pt x="377" y="532"/>
                    <a:pt x="367" y="532"/>
                  </a:cubicBezTo>
                  <a:cubicBezTo>
                    <a:pt x="356" y="532"/>
                    <a:pt x="354" y="515"/>
                    <a:pt x="347" y="511"/>
                  </a:cubicBezTo>
                  <a:cubicBezTo>
                    <a:pt x="340" y="508"/>
                    <a:pt x="332" y="512"/>
                    <a:pt x="321" y="508"/>
                  </a:cubicBezTo>
                  <a:cubicBezTo>
                    <a:pt x="332" y="501"/>
                    <a:pt x="333" y="491"/>
                    <a:pt x="340" y="485"/>
                  </a:cubicBezTo>
                  <a:cubicBezTo>
                    <a:pt x="333" y="484"/>
                    <a:pt x="331" y="481"/>
                    <a:pt x="321" y="481"/>
                  </a:cubicBezTo>
                  <a:cubicBezTo>
                    <a:pt x="331" y="467"/>
                    <a:pt x="356" y="462"/>
                    <a:pt x="356" y="450"/>
                  </a:cubicBezTo>
                  <a:cubicBezTo>
                    <a:pt x="356" y="434"/>
                    <a:pt x="330" y="434"/>
                    <a:pt x="320" y="429"/>
                  </a:cubicBezTo>
                  <a:cubicBezTo>
                    <a:pt x="320" y="454"/>
                    <a:pt x="301" y="464"/>
                    <a:pt x="285" y="468"/>
                  </a:cubicBezTo>
                  <a:cubicBezTo>
                    <a:pt x="270" y="472"/>
                    <a:pt x="263" y="485"/>
                    <a:pt x="258" y="490"/>
                  </a:cubicBezTo>
                  <a:cubicBezTo>
                    <a:pt x="258" y="482"/>
                    <a:pt x="255" y="481"/>
                    <a:pt x="253" y="473"/>
                  </a:cubicBezTo>
                  <a:cubicBezTo>
                    <a:pt x="248" y="479"/>
                    <a:pt x="238" y="483"/>
                    <a:pt x="231" y="493"/>
                  </a:cubicBezTo>
                  <a:cubicBezTo>
                    <a:pt x="233" y="486"/>
                    <a:pt x="227" y="480"/>
                    <a:pt x="223" y="480"/>
                  </a:cubicBezTo>
                  <a:cubicBezTo>
                    <a:pt x="213" y="480"/>
                    <a:pt x="195" y="494"/>
                    <a:pt x="195" y="499"/>
                  </a:cubicBezTo>
                  <a:cubicBezTo>
                    <a:pt x="195" y="501"/>
                    <a:pt x="201" y="502"/>
                    <a:pt x="204" y="502"/>
                  </a:cubicBezTo>
                  <a:cubicBezTo>
                    <a:pt x="206" y="499"/>
                    <a:pt x="211" y="494"/>
                    <a:pt x="220" y="494"/>
                  </a:cubicBezTo>
                  <a:cubicBezTo>
                    <a:pt x="228" y="494"/>
                    <a:pt x="231" y="497"/>
                    <a:pt x="232" y="499"/>
                  </a:cubicBezTo>
                  <a:cubicBezTo>
                    <a:pt x="243" y="497"/>
                    <a:pt x="247" y="507"/>
                    <a:pt x="247" y="507"/>
                  </a:cubicBezTo>
                  <a:cubicBezTo>
                    <a:pt x="247" y="507"/>
                    <a:pt x="240" y="504"/>
                    <a:pt x="240" y="510"/>
                  </a:cubicBezTo>
                  <a:cubicBezTo>
                    <a:pt x="246" y="511"/>
                    <a:pt x="247" y="516"/>
                    <a:pt x="247" y="516"/>
                  </a:cubicBezTo>
                  <a:cubicBezTo>
                    <a:pt x="247" y="516"/>
                    <a:pt x="259" y="515"/>
                    <a:pt x="259" y="527"/>
                  </a:cubicBezTo>
                  <a:cubicBezTo>
                    <a:pt x="255" y="523"/>
                    <a:pt x="251" y="523"/>
                    <a:pt x="249" y="525"/>
                  </a:cubicBezTo>
                  <a:cubicBezTo>
                    <a:pt x="248" y="530"/>
                    <a:pt x="243" y="532"/>
                    <a:pt x="243" y="532"/>
                  </a:cubicBezTo>
                  <a:cubicBezTo>
                    <a:pt x="155" y="532"/>
                    <a:pt x="155" y="532"/>
                    <a:pt x="155" y="532"/>
                  </a:cubicBezTo>
                  <a:cubicBezTo>
                    <a:pt x="150" y="532"/>
                    <a:pt x="140" y="528"/>
                    <a:pt x="140" y="516"/>
                  </a:cubicBezTo>
                  <a:cubicBezTo>
                    <a:pt x="140" y="503"/>
                    <a:pt x="154" y="498"/>
                    <a:pt x="159" y="491"/>
                  </a:cubicBezTo>
                  <a:cubicBezTo>
                    <a:pt x="159" y="491"/>
                    <a:pt x="146" y="484"/>
                    <a:pt x="136" y="486"/>
                  </a:cubicBezTo>
                  <a:cubicBezTo>
                    <a:pt x="141" y="476"/>
                    <a:pt x="164" y="473"/>
                    <a:pt x="177" y="465"/>
                  </a:cubicBezTo>
                  <a:cubicBezTo>
                    <a:pt x="172" y="462"/>
                    <a:pt x="163" y="459"/>
                    <a:pt x="156" y="458"/>
                  </a:cubicBezTo>
                  <a:cubicBezTo>
                    <a:pt x="168" y="453"/>
                    <a:pt x="175" y="442"/>
                    <a:pt x="196" y="440"/>
                  </a:cubicBezTo>
                  <a:cubicBezTo>
                    <a:pt x="205" y="439"/>
                    <a:pt x="217" y="431"/>
                    <a:pt x="222" y="421"/>
                  </a:cubicBezTo>
                  <a:cubicBezTo>
                    <a:pt x="226" y="411"/>
                    <a:pt x="235" y="376"/>
                    <a:pt x="235" y="376"/>
                  </a:cubicBezTo>
                  <a:cubicBezTo>
                    <a:pt x="235" y="376"/>
                    <a:pt x="159" y="412"/>
                    <a:pt x="107" y="412"/>
                  </a:cubicBezTo>
                  <a:cubicBezTo>
                    <a:pt x="27" y="412"/>
                    <a:pt x="2" y="358"/>
                    <a:pt x="1" y="314"/>
                  </a:cubicBezTo>
                  <a:cubicBezTo>
                    <a:pt x="0" y="231"/>
                    <a:pt x="77" y="202"/>
                    <a:pt x="110" y="181"/>
                  </a:cubicBezTo>
                  <a:cubicBezTo>
                    <a:pt x="79" y="157"/>
                    <a:pt x="57" y="130"/>
                    <a:pt x="57" y="92"/>
                  </a:cubicBezTo>
                  <a:cubicBezTo>
                    <a:pt x="57" y="27"/>
                    <a:pt x="124" y="0"/>
                    <a:pt x="174" y="0"/>
                  </a:cubicBezTo>
                  <a:cubicBezTo>
                    <a:pt x="223" y="0"/>
                    <a:pt x="280" y="26"/>
                    <a:pt x="280" y="87"/>
                  </a:cubicBezTo>
                  <a:cubicBezTo>
                    <a:pt x="280" y="148"/>
                    <a:pt x="190" y="185"/>
                    <a:pt x="190" y="185"/>
                  </a:cubicBezTo>
                  <a:cubicBezTo>
                    <a:pt x="190" y="185"/>
                    <a:pt x="200" y="193"/>
                    <a:pt x="212" y="199"/>
                  </a:cubicBezTo>
                  <a:cubicBezTo>
                    <a:pt x="254" y="192"/>
                    <a:pt x="277" y="232"/>
                    <a:pt x="300" y="249"/>
                  </a:cubicBezTo>
                  <a:cubicBezTo>
                    <a:pt x="288" y="247"/>
                    <a:pt x="279" y="249"/>
                    <a:pt x="279" y="249"/>
                  </a:cubicBezTo>
                  <a:cubicBezTo>
                    <a:pt x="293" y="261"/>
                    <a:pt x="303" y="279"/>
                    <a:pt x="309" y="286"/>
                  </a:cubicBezTo>
                  <a:cubicBezTo>
                    <a:pt x="292" y="277"/>
                    <a:pt x="261" y="274"/>
                    <a:pt x="261" y="274"/>
                  </a:cubicBezTo>
                  <a:cubicBezTo>
                    <a:pt x="261" y="274"/>
                    <a:pt x="265" y="282"/>
                    <a:pt x="267" y="303"/>
                  </a:cubicBezTo>
                  <a:cubicBezTo>
                    <a:pt x="243" y="270"/>
                    <a:pt x="182" y="275"/>
                    <a:pt x="186" y="226"/>
                  </a:cubicBezTo>
                  <a:cubicBezTo>
                    <a:pt x="166" y="214"/>
                    <a:pt x="151" y="207"/>
                    <a:pt x="151" y="207"/>
                  </a:cubicBezTo>
                  <a:cubicBezTo>
                    <a:pt x="151" y="207"/>
                    <a:pt x="83" y="234"/>
                    <a:pt x="83" y="293"/>
                  </a:cubicBezTo>
                  <a:cubicBezTo>
                    <a:pt x="83" y="346"/>
                    <a:pt x="129" y="367"/>
                    <a:pt x="163" y="367"/>
                  </a:cubicBezTo>
                  <a:cubicBezTo>
                    <a:pt x="197" y="367"/>
                    <a:pt x="215" y="352"/>
                    <a:pt x="227" y="345"/>
                  </a:cubicBezTo>
                  <a:cubicBezTo>
                    <a:pt x="238" y="338"/>
                    <a:pt x="270" y="317"/>
                    <a:pt x="316" y="317"/>
                  </a:cubicBezTo>
                  <a:cubicBezTo>
                    <a:pt x="356" y="317"/>
                    <a:pt x="370" y="312"/>
                    <a:pt x="370" y="300"/>
                  </a:cubicBezTo>
                  <a:cubicBezTo>
                    <a:pt x="370" y="294"/>
                    <a:pt x="365" y="291"/>
                    <a:pt x="357" y="291"/>
                  </a:cubicBezTo>
                  <a:cubicBezTo>
                    <a:pt x="349" y="291"/>
                    <a:pt x="341" y="297"/>
                    <a:pt x="328" y="295"/>
                  </a:cubicBezTo>
                  <a:cubicBezTo>
                    <a:pt x="344" y="287"/>
                    <a:pt x="339" y="277"/>
                    <a:pt x="347" y="267"/>
                  </a:cubicBezTo>
                  <a:cubicBezTo>
                    <a:pt x="344" y="261"/>
                    <a:pt x="323" y="268"/>
                    <a:pt x="323" y="268"/>
                  </a:cubicBezTo>
                  <a:cubicBezTo>
                    <a:pt x="323" y="268"/>
                    <a:pt x="332" y="241"/>
                    <a:pt x="343" y="228"/>
                  </a:cubicBezTo>
                  <a:cubicBezTo>
                    <a:pt x="331" y="232"/>
                    <a:pt x="322" y="229"/>
                    <a:pt x="314" y="231"/>
                  </a:cubicBezTo>
                  <a:cubicBezTo>
                    <a:pt x="326" y="220"/>
                    <a:pt x="329" y="194"/>
                    <a:pt x="347" y="187"/>
                  </a:cubicBezTo>
                  <a:cubicBezTo>
                    <a:pt x="329" y="190"/>
                    <a:pt x="330" y="186"/>
                    <a:pt x="316" y="189"/>
                  </a:cubicBezTo>
                  <a:cubicBezTo>
                    <a:pt x="329" y="181"/>
                    <a:pt x="340" y="149"/>
                    <a:pt x="366" y="148"/>
                  </a:cubicBezTo>
                  <a:cubicBezTo>
                    <a:pt x="363" y="143"/>
                    <a:pt x="341" y="143"/>
                    <a:pt x="334" y="136"/>
                  </a:cubicBezTo>
                  <a:cubicBezTo>
                    <a:pt x="351" y="134"/>
                    <a:pt x="366" y="117"/>
                    <a:pt x="394" y="120"/>
                  </a:cubicBezTo>
                  <a:cubicBezTo>
                    <a:pt x="379" y="111"/>
                    <a:pt x="379" y="101"/>
                    <a:pt x="373" y="93"/>
                  </a:cubicBezTo>
                  <a:cubicBezTo>
                    <a:pt x="392" y="103"/>
                    <a:pt x="422" y="98"/>
                    <a:pt x="434" y="109"/>
                  </a:cubicBezTo>
                  <a:cubicBezTo>
                    <a:pt x="447" y="87"/>
                    <a:pt x="470" y="97"/>
                    <a:pt x="487" y="96"/>
                  </a:cubicBezTo>
                  <a:cubicBezTo>
                    <a:pt x="480" y="104"/>
                    <a:pt x="470" y="105"/>
                    <a:pt x="470" y="111"/>
                  </a:cubicBezTo>
                  <a:cubicBezTo>
                    <a:pt x="470" y="120"/>
                    <a:pt x="506" y="124"/>
                    <a:pt x="504" y="133"/>
                  </a:cubicBezTo>
                  <a:cubicBezTo>
                    <a:pt x="514" y="134"/>
                    <a:pt x="527" y="139"/>
                    <a:pt x="535" y="142"/>
                  </a:cubicBezTo>
                  <a:cubicBezTo>
                    <a:pt x="551" y="144"/>
                    <a:pt x="545" y="156"/>
                    <a:pt x="542" y="158"/>
                  </a:cubicBezTo>
                  <a:cubicBezTo>
                    <a:pt x="546" y="166"/>
                    <a:pt x="538" y="176"/>
                    <a:pt x="529" y="182"/>
                  </a:cubicBezTo>
                  <a:cubicBezTo>
                    <a:pt x="528" y="188"/>
                    <a:pt x="519" y="190"/>
                    <a:pt x="519" y="190"/>
                  </a:cubicBezTo>
                  <a:cubicBezTo>
                    <a:pt x="519" y="190"/>
                    <a:pt x="521" y="184"/>
                    <a:pt x="519" y="183"/>
                  </a:cubicBezTo>
                  <a:cubicBezTo>
                    <a:pt x="503" y="183"/>
                    <a:pt x="486" y="171"/>
                    <a:pt x="484" y="183"/>
                  </a:cubicBezTo>
                  <a:cubicBezTo>
                    <a:pt x="484" y="185"/>
                    <a:pt x="484" y="186"/>
                    <a:pt x="484" y="188"/>
                  </a:cubicBezTo>
                  <a:cubicBezTo>
                    <a:pt x="485" y="188"/>
                    <a:pt x="488" y="187"/>
                    <a:pt x="491" y="187"/>
                  </a:cubicBezTo>
                  <a:cubicBezTo>
                    <a:pt x="501" y="187"/>
                    <a:pt x="521" y="195"/>
                    <a:pt x="536" y="195"/>
                  </a:cubicBezTo>
                  <a:cubicBezTo>
                    <a:pt x="559" y="194"/>
                    <a:pt x="557" y="163"/>
                    <a:pt x="580" y="164"/>
                  </a:cubicBezTo>
                  <a:cubicBezTo>
                    <a:pt x="561" y="173"/>
                    <a:pt x="581" y="203"/>
                    <a:pt x="548" y="206"/>
                  </a:cubicBezTo>
                  <a:cubicBezTo>
                    <a:pt x="531" y="207"/>
                    <a:pt x="506" y="193"/>
                    <a:pt x="492" y="193"/>
                  </a:cubicBezTo>
                  <a:cubicBezTo>
                    <a:pt x="489" y="193"/>
                    <a:pt x="487" y="194"/>
                    <a:pt x="486" y="194"/>
                  </a:cubicBezTo>
                  <a:cubicBezTo>
                    <a:pt x="491" y="207"/>
                    <a:pt x="511" y="212"/>
                    <a:pt x="516" y="201"/>
                  </a:cubicBezTo>
                  <a:cubicBezTo>
                    <a:pt x="519" y="203"/>
                    <a:pt x="518" y="207"/>
                    <a:pt x="518" y="207"/>
                  </a:cubicBezTo>
                  <a:cubicBezTo>
                    <a:pt x="522" y="208"/>
                    <a:pt x="527" y="208"/>
                    <a:pt x="527" y="216"/>
                  </a:cubicBezTo>
                  <a:cubicBezTo>
                    <a:pt x="527" y="224"/>
                    <a:pt x="521" y="228"/>
                    <a:pt x="521" y="228"/>
                  </a:cubicBezTo>
                  <a:cubicBezTo>
                    <a:pt x="521" y="232"/>
                    <a:pt x="514" y="239"/>
                    <a:pt x="509" y="239"/>
                  </a:cubicBezTo>
                  <a:cubicBezTo>
                    <a:pt x="512" y="234"/>
                    <a:pt x="512" y="224"/>
                    <a:pt x="492" y="224"/>
                  </a:cubicBezTo>
                  <a:cubicBezTo>
                    <a:pt x="471" y="224"/>
                    <a:pt x="477" y="243"/>
                    <a:pt x="486" y="246"/>
                  </a:cubicBezTo>
                  <a:cubicBezTo>
                    <a:pt x="515" y="255"/>
                    <a:pt x="517" y="267"/>
                    <a:pt x="530" y="273"/>
                  </a:cubicBezTo>
                  <a:cubicBezTo>
                    <a:pt x="530" y="277"/>
                    <a:pt x="515" y="273"/>
                    <a:pt x="515" y="276"/>
                  </a:cubicBezTo>
                  <a:cubicBezTo>
                    <a:pt x="515" y="279"/>
                    <a:pt x="520" y="281"/>
                    <a:pt x="528" y="281"/>
                  </a:cubicBezTo>
                  <a:cubicBezTo>
                    <a:pt x="540" y="281"/>
                    <a:pt x="563" y="265"/>
                    <a:pt x="563" y="238"/>
                  </a:cubicBezTo>
                  <a:cubicBezTo>
                    <a:pt x="557" y="226"/>
                    <a:pt x="567" y="207"/>
                    <a:pt x="585" y="210"/>
                  </a:cubicBezTo>
                  <a:cubicBezTo>
                    <a:pt x="590" y="196"/>
                    <a:pt x="602" y="199"/>
                    <a:pt x="602" y="199"/>
                  </a:cubicBezTo>
                  <a:cubicBezTo>
                    <a:pt x="602" y="199"/>
                    <a:pt x="595" y="204"/>
                    <a:pt x="596" y="211"/>
                  </a:cubicBezTo>
                  <a:cubicBezTo>
                    <a:pt x="612" y="209"/>
                    <a:pt x="616" y="220"/>
                    <a:pt x="616" y="220"/>
                  </a:cubicBezTo>
                  <a:cubicBezTo>
                    <a:pt x="616" y="220"/>
                    <a:pt x="632" y="220"/>
                    <a:pt x="632" y="231"/>
                  </a:cubicBezTo>
                  <a:cubicBezTo>
                    <a:pt x="629" y="228"/>
                    <a:pt x="621" y="228"/>
                    <a:pt x="619" y="230"/>
                  </a:cubicBezTo>
                  <a:cubicBezTo>
                    <a:pt x="619" y="234"/>
                    <a:pt x="618" y="238"/>
                    <a:pt x="616" y="239"/>
                  </a:cubicBezTo>
                  <a:cubicBezTo>
                    <a:pt x="618" y="242"/>
                    <a:pt x="618" y="245"/>
                    <a:pt x="618" y="249"/>
                  </a:cubicBezTo>
                  <a:cubicBezTo>
                    <a:pt x="629" y="256"/>
                    <a:pt x="620" y="268"/>
                    <a:pt x="620" y="268"/>
                  </a:cubicBezTo>
                  <a:cubicBezTo>
                    <a:pt x="620" y="268"/>
                    <a:pt x="619" y="259"/>
                    <a:pt x="614" y="260"/>
                  </a:cubicBezTo>
                  <a:cubicBezTo>
                    <a:pt x="613" y="264"/>
                    <a:pt x="605" y="269"/>
                    <a:pt x="599" y="268"/>
                  </a:cubicBezTo>
                  <a:cubicBezTo>
                    <a:pt x="595" y="279"/>
                    <a:pt x="587" y="285"/>
                    <a:pt x="582" y="292"/>
                  </a:cubicBezTo>
                  <a:cubicBezTo>
                    <a:pt x="591" y="295"/>
                    <a:pt x="590" y="297"/>
                    <a:pt x="598" y="300"/>
                  </a:cubicBezTo>
                  <a:cubicBezTo>
                    <a:pt x="590" y="306"/>
                    <a:pt x="573" y="309"/>
                    <a:pt x="573" y="309"/>
                  </a:cubicBezTo>
                  <a:cubicBezTo>
                    <a:pt x="573" y="309"/>
                    <a:pt x="576" y="313"/>
                    <a:pt x="584" y="316"/>
                  </a:cubicBezTo>
                  <a:cubicBezTo>
                    <a:pt x="574" y="326"/>
                    <a:pt x="552" y="322"/>
                    <a:pt x="552" y="322"/>
                  </a:cubicBezTo>
                  <a:cubicBezTo>
                    <a:pt x="552" y="322"/>
                    <a:pt x="553" y="326"/>
                    <a:pt x="561" y="333"/>
                  </a:cubicBezTo>
                  <a:cubicBezTo>
                    <a:pt x="547" y="335"/>
                    <a:pt x="526" y="330"/>
                    <a:pt x="515" y="330"/>
                  </a:cubicBezTo>
                  <a:cubicBezTo>
                    <a:pt x="499" y="330"/>
                    <a:pt x="499" y="347"/>
                    <a:pt x="514" y="347"/>
                  </a:cubicBezTo>
                  <a:cubicBezTo>
                    <a:pt x="534" y="347"/>
                    <a:pt x="567" y="334"/>
                    <a:pt x="583" y="334"/>
                  </a:cubicBezTo>
                  <a:cubicBezTo>
                    <a:pt x="592" y="334"/>
                    <a:pt x="597" y="335"/>
                    <a:pt x="602" y="338"/>
                  </a:cubicBezTo>
                  <a:cubicBezTo>
                    <a:pt x="616" y="337"/>
                    <a:pt x="620" y="346"/>
                    <a:pt x="621" y="351"/>
                  </a:cubicBezTo>
                  <a:cubicBezTo>
                    <a:pt x="634" y="360"/>
                    <a:pt x="627" y="370"/>
                    <a:pt x="627" y="370"/>
                  </a:cubicBezTo>
                  <a:close/>
                  <a:moveTo>
                    <a:pt x="120" y="86"/>
                  </a:moveTo>
                  <a:cubicBezTo>
                    <a:pt x="120" y="130"/>
                    <a:pt x="156" y="157"/>
                    <a:pt x="156" y="157"/>
                  </a:cubicBezTo>
                  <a:cubicBezTo>
                    <a:pt x="156" y="157"/>
                    <a:pt x="209" y="130"/>
                    <a:pt x="215" y="86"/>
                  </a:cubicBezTo>
                  <a:cubicBezTo>
                    <a:pt x="220" y="44"/>
                    <a:pt x="187" y="34"/>
                    <a:pt x="171" y="34"/>
                  </a:cubicBezTo>
                  <a:cubicBezTo>
                    <a:pt x="138" y="35"/>
                    <a:pt x="120" y="58"/>
                    <a:pt x="120" y="86"/>
                  </a:cubicBezTo>
                  <a:close/>
                  <a:moveTo>
                    <a:pt x="488" y="150"/>
                  </a:moveTo>
                  <a:cubicBezTo>
                    <a:pt x="493" y="148"/>
                    <a:pt x="486" y="146"/>
                    <a:pt x="489" y="141"/>
                  </a:cubicBezTo>
                  <a:cubicBezTo>
                    <a:pt x="492" y="137"/>
                    <a:pt x="497" y="137"/>
                    <a:pt x="497" y="135"/>
                  </a:cubicBezTo>
                  <a:cubicBezTo>
                    <a:pt x="488" y="133"/>
                    <a:pt x="476" y="135"/>
                    <a:pt x="465" y="143"/>
                  </a:cubicBezTo>
                  <a:cubicBezTo>
                    <a:pt x="476" y="146"/>
                    <a:pt x="483" y="152"/>
                    <a:pt x="488" y="150"/>
                  </a:cubicBezTo>
                  <a:close/>
                  <a:moveTo>
                    <a:pt x="528" y="148"/>
                  </a:moveTo>
                  <a:cubicBezTo>
                    <a:pt x="526" y="148"/>
                    <a:pt x="525" y="150"/>
                    <a:pt x="525" y="152"/>
                  </a:cubicBezTo>
                  <a:cubicBezTo>
                    <a:pt x="525" y="158"/>
                    <a:pt x="537" y="160"/>
                    <a:pt x="537" y="157"/>
                  </a:cubicBezTo>
                  <a:cubicBezTo>
                    <a:pt x="537" y="156"/>
                    <a:pt x="535" y="155"/>
                    <a:pt x="532" y="152"/>
                  </a:cubicBezTo>
                  <a:cubicBezTo>
                    <a:pt x="530" y="150"/>
                    <a:pt x="530" y="148"/>
                    <a:pt x="528" y="148"/>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2412" name="Freeform 12"/>
            <p:cNvSpPr>
              <a:spLocks noChangeAspect="1"/>
            </p:cNvSpPr>
            <p:nvPr/>
          </p:nvSpPr>
          <p:spPr bwMode="auto">
            <a:xfrm>
              <a:off x="1612" y="1305"/>
              <a:ext cx="761" cy="966"/>
            </a:xfrm>
            <a:custGeom>
              <a:avLst/>
              <a:gdLst>
                <a:gd name="T0" fmla="*/ 279 w 322"/>
                <a:gd name="T1" fmla="*/ 113 h 409"/>
                <a:gd name="T2" fmla="*/ 189 w 322"/>
                <a:gd name="T3" fmla="*/ 67 h 409"/>
                <a:gd name="T4" fmla="*/ 84 w 322"/>
                <a:gd name="T5" fmla="*/ 207 h 409"/>
                <a:gd name="T6" fmla="*/ 183 w 322"/>
                <a:gd name="T7" fmla="*/ 341 h 409"/>
                <a:gd name="T8" fmla="*/ 274 w 322"/>
                <a:gd name="T9" fmla="*/ 294 h 409"/>
                <a:gd name="T10" fmla="*/ 318 w 322"/>
                <a:gd name="T11" fmla="*/ 341 h 409"/>
                <a:gd name="T12" fmla="*/ 173 w 322"/>
                <a:gd name="T13" fmla="*/ 409 h 409"/>
                <a:gd name="T14" fmla="*/ 0 w 322"/>
                <a:gd name="T15" fmla="*/ 205 h 409"/>
                <a:gd name="T16" fmla="*/ 187 w 322"/>
                <a:gd name="T17" fmla="*/ 0 h 409"/>
                <a:gd name="T18" fmla="*/ 322 w 322"/>
                <a:gd name="T19" fmla="*/ 63 h 409"/>
                <a:gd name="T20" fmla="*/ 279 w 322"/>
                <a:gd name="T21" fmla="*/ 11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2" h="409">
                  <a:moveTo>
                    <a:pt x="279" y="113"/>
                  </a:moveTo>
                  <a:cubicBezTo>
                    <a:pt x="241" y="76"/>
                    <a:pt x="224" y="67"/>
                    <a:pt x="189" y="67"/>
                  </a:cubicBezTo>
                  <a:cubicBezTo>
                    <a:pt x="126" y="67"/>
                    <a:pt x="84" y="116"/>
                    <a:pt x="84" y="207"/>
                  </a:cubicBezTo>
                  <a:cubicBezTo>
                    <a:pt x="84" y="294"/>
                    <a:pt x="124" y="341"/>
                    <a:pt x="183" y="341"/>
                  </a:cubicBezTo>
                  <a:cubicBezTo>
                    <a:pt x="216" y="341"/>
                    <a:pt x="241" y="328"/>
                    <a:pt x="274" y="294"/>
                  </a:cubicBezTo>
                  <a:cubicBezTo>
                    <a:pt x="318" y="341"/>
                    <a:pt x="318" y="341"/>
                    <a:pt x="318" y="341"/>
                  </a:cubicBezTo>
                  <a:cubicBezTo>
                    <a:pt x="278" y="389"/>
                    <a:pt x="235" y="409"/>
                    <a:pt x="173" y="409"/>
                  </a:cubicBezTo>
                  <a:cubicBezTo>
                    <a:pt x="66" y="409"/>
                    <a:pt x="0" y="338"/>
                    <a:pt x="0" y="205"/>
                  </a:cubicBezTo>
                  <a:cubicBezTo>
                    <a:pt x="0" y="75"/>
                    <a:pt x="74" y="0"/>
                    <a:pt x="187" y="0"/>
                  </a:cubicBezTo>
                  <a:cubicBezTo>
                    <a:pt x="247" y="0"/>
                    <a:pt x="282" y="17"/>
                    <a:pt x="322" y="63"/>
                  </a:cubicBezTo>
                  <a:lnTo>
                    <a:pt x="279" y="1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2413" name="Freeform 13"/>
            <p:cNvSpPr>
              <a:spLocks noChangeAspect="1" noEditPoints="1"/>
            </p:cNvSpPr>
            <p:nvPr/>
          </p:nvSpPr>
          <p:spPr bwMode="auto">
            <a:xfrm>
              <a:off x="2470" y="1305"/>
              <a:ext cx="179" cy="947"/>
            </a:xfrm>
            <a:custGeom>
              <a:avLst/>
              <a:gdLst>
                <a:gd name="T0" fmla="*/ 0 w 179"/>
                <a:gd name="T1" fmla="*/ 163 h 947"/>
                <a:gd name="T2" fmla="*/ 0 w 179"/>
                <a:gd name="T3" fmla="*/ 0 h 947"/>
                <a:gd name="T4" fmla="*/ 179 w 179"/>
                <a:gd name="T5" fmla="*/ 0 h 947"/>
                <a:gd name="T6" fmla="*/ 179 w 179"/>
                <a:gd name="T7" fmla="*/ 163 h 947"/>
                <a:gd name="T8" fmla="*/ 0 w 179"/>
                <a:gd name="T9" fmla="*/ 163 h 947"/>
                <a:gd name="T10" fmla="*/ 2 w 179"/>
                <a:gd name="T11" fmla="*/ 947 h 947"/>
                <a:gd name="T12" fmla="*/ 2 w 179"/>
                <a:gd name="T13" fmla="*/ 227 h 947"/>
                <a:gd name="T14" fmla="*/ 175 w 179"/>
                <a:gd name="T15" fmla="*/ 227 h 947"/>
                <a:gd name="T16" fmla="*/ 175 w 179"/>
                <a:gd name="T17" fmla="*/ 947 h 947"/>
                <a:gd name="T18" fmla="*/ 2 w 179"/>
                <a:gd name="T19" fmla="*/ 947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9" h="947">
                  <a:moveTo>
                    <a:pt x="0" y="163"/>
                  </a:moveTo>
                  <a:lnTo>
                    <a:pt x="0" y="0"/>
                  </a:lnTo>
                  <a:lnTo>
                    <a:pt x="179" y="0"/>
                  </a:lnTo>
                  <a:lnTo>
                    <a:pt x="179" y="163"/>
                  </a:lnTo>
                  <a:lnTo>
                    <a:pt x="0" y="163"/>
                  </a:lnTo>
                  <a:close/>
                  <a:moveTo>
                    <a:pt x="2" y="947"/>
                  </a:moveTo>
                  <a:lnTo>
                    <a:pt x="2" y="227"/>
                  </a:lnTo>
                  <a:lnTo>
                    <a:pt x="175" y="227"/>
                  </a:lnTo>
                  <a:lnTo>
                    <a:pt x="175" y="947"/>
                  </a:lnTo>
                  <a:lnTo>
                    <a:pt x="2" y="94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2414" name="Freeform 14"/>
            <p:cNvSpPr>
              <a:spLocks noChangeAspect="1"/>
            </p:cNvSpPr>
            <p:nvPr/>
          </p:nvSpPr>
          <p:spPr bwMode="auto">
            <a:xfrm>
              <a:off x="2720" y="1305"/>
              <a:ext cx="475" cy="961"/>
            </a:xfrm>
            <a:custGeom>
              <a:avLst/>
              <a:gdLst>
                <a:gd name="T0" fmla="*/ 120 w 201"/>
                <a:gd name="T1" fmla="*/ 407 h 407"/>
                <a:gd name="T2" fmla="*/ 39 w 201"/>
                <a:gd name="T3" fmla="*/ 327 h 407"/>
                <a:gd name="T4" fmla="*/ 39 w 201"/>
                <a:gd name="T5" fmla="*/ 155 h 407"/>
                <a:gd name="T6" fmla="*/ 0 w 201"/>
                <a:gd name="T7" fmla="*/ 155 h 407"/>
                <a:gd name="T8" fmla="*/ 0 w 201"/>
                <a:gd name="T9" fmla="*/ 96 h 407"/>
                <a:gd name="T10" fmla="*/ 40 w 201"/>
                <a:gd name="T11" fmla="*/ 96 h 407"/>
                <a:gd name="T12" fmla="*/ 42 w 201"/>
                <a:gd name="T13" fmla="*/ 15 h 407"/>
                <a:gd name="T14" fmla="*/ 114 w 201"/>
                <a:gd name="T15" fmla="*/ 0 h 407"/>
                <a:gd name="T16" fmla="*/ 114 w 201"/>
                <a:gd name="T17" fmla="*/ 96 h 407"/>
                <a:gd name="T18" fmla="*/ 175 w 201"/>
                <a:gd name="T19" fmla="*/ 96 h 407"/>
                <a:gd name="T20" fmla="*/ 175 w 201"/>
                <a:gd name="T21" fmla="*/ 155 h 407"/>
                <a:gd name="T22" fmla="*/ 114 w 201"/>
                <a:gd name="T23" fmla="*/ 155 h 407"/>
                <a:gd name="T24" fmla="*/ 114 w 201"/>
                <a:gd name="T25" fmla="*/ 302 h 407"/>
                <a:gd name="T26" fmla="*/ 115 w 201"/>
                <a:gd name="T27" fmla="*/ 327 h 407"/>
                <a:gd name="T28" fmla="*/ 140 w 201"/>
                <a:gd name="T29" fmla="*/ 345 h 407"/>
                <a:gd name="T30" fmla="*/ 183 w 201"/>
                <a:gd name="T31" fmla="*/ 326 h 407"/>
                <a:gd name="T32" fmla="*/ 201 w 201"/>
                <a:gd name="T33" fmla="*/ 378 h 407"/>
                <a:gd name="T34" fmla="*/ 120 w 201"/>
                <a:gd name="T35" fmla="*/ 407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407">
                  <a:moveTo>
                    <a:pt x="120" y="407"/>
                  </a:moveTo>
                  <a:cubicBezTo>
                    <a:pt x="64" y="407"/>
                    <a:pt x="39" y="382"/>
                    <a:pt x="39" y="327"/>
                  </a:cubicBezTo>
                  <a:cubicBezTo>
                    <a:pt x="39" y="155"/>
                    <a:pt x="39" y="155"/>
                    <a:pt x="39" y="155"/>
                  </a:cubicBezTo>
                  <a:cubicBezTo>
                    <a:pt x="0" y="155"/>
                    <a:pt x="0" y="155"/>
                    <a:pt x="0" y="155"/>
                  </a:cubicBezTo>
                  <a:cubicBezTo>
                    <a:pt x="0" y="96"/>
                    <a:pt x="0" y="96"/>
                    <a:pt x="0" y="96"/>
                  </a:cubicBezTo>
                  <a:cubicBezTo>
                    <a:pt x="40" y="96"/>
                    <a:pt x="40" y="96"/>
                    <a:pt x="40" y="96"/>
                  </a:cubicBezTo>
                  <a:cubicBezTo>
                    <a:pt x="42" y="15"/>
                    <a:pt x="42" y="15"/>
                    <a:pt x="42" y="15"/>
                  </a:cubicBezTo>
                  <a:cubicBezTo>
                    <a:pt x="114" y="0"/>
                    <a:pt x="114" y="0"/>
                    <a:pt x="114" y="0"/>
                  </a:cubicBezTo>
                  <a:cubicBezTo>
                    <a:pt x="114" y="96"/>
                    <a:pt x="114" y="96"/>
                    <a:pt x="114" y="96"/>
                  </a:cubicBezTo>
                  <a:cubicBezTo>
                    <a:pt x="175" y="96"/>
                    <a:pt x="175" y="96"/>
                    <a:pt x="175" y="96"/>
                  </a:cubicBezTo>
                  <a:cubicBezTo>
                    <a:pt x="175" y="155"/>
                    <a:pt x="175" y="155"/>
                    <a:pt x="175" y="155"/>
                  </a:cubicBezTo>
                  <a:cubicBezTo>
                    <a:pt x="114" y="155"/>
                    <a:pt x="114" y="155"/>
                    <a:pt x="114" y="155"/>
                  </a:cubicBezTo>
                  <a:cubicBezTo>
                    <a:pt x="114" y="302"/>
                    <a:pt x="114" y="302"/>
                    <a:pt x="114" y="302"/>
                  </a:cubicBezTo>
                  <a:cubicBezTo>
                    <a:pt x="114" y="316"/>
                    <a:pt x="114" y="321"/>
                    <a:pt x="115" y="327"/>
                  </a:cubicBezTo>
                  <a:cubicBezTo>
                    <a:pt x="118" y="338"/>
                    <a:pt x="128" y="345"/>
                    <a:pt x="140" y="345"/>
                  </a:cubicBezTo>
                  <a:cubicBezTo>
                    <a:pt x="152" y="345"/>
                    <a:pt x="160" y="342"/>
                    <a:pt x="183" y="326"/>
                  </a:cubicBezTo>
                  <a:cubicBezTo>
                    <a:pt x="201" y="378"/>
                    <a:pt x="201" y="378"/>
                    <a:pt x="201" y="378"/>
                  </a:cubicBezTo>
                  <a:cubicBezTo>
                    <a:pt x="173" y="399"/>
                    <a:pt x="152" y="407"/>
                    <a:pt x="120" y="4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2415" name="Freeform 15"/>
            <p:cNvSpPr>
              <a:spLocks noChangeAspect="1"/>
            </p:cNvSpPr>
            <p:nvPr/>
          </p:nvSpPr>
          <p:spPr bwMode="auto">
            <a:xfrm>
              <a:off x="3179" y="1532"/>
              <a:ext cx="708" cy="1022"/>
            </a:xfrm>
            <a:custGeom>
              <a:avLst/>
              <a:gdLst>
                <a:gd name="T0" fmla="*/ 118 w 300"/>
                <a:gd name="T1" fmla="*/ 433 h 433"/>
                <a:gd name="T2" fmla="*/ 42 w 300"/>
                <a:gd name="T3" fmla="*/ 433 h 433"/>
                <a:gd name="T4" fmla="*/ 102 w 300"/>
                <a:gd name="T5" fmla="*/ 299 h 433"/>
                <a:gd name="T6" fmla="*/ 0 w 300"/>
                <a:gd name="T7" fmla="*/ 0 h 433"/>
                <a:gd name="T8" fmla="*/ 82 w 300"/>
                <a:gd name="T9" fmla="*/ 0 h 433"/>
                <a:gd name="T10" fmla="*/ 129 w 300"/>
                <a:gd name="T11" fmla="*/ 169 h 433"/>
                <a:gd name="T12" fmla="*/ 139 w 300"/>
                <a:gd name="T13" fmla="*/ 210 h 433"/>
                <a:gd name="T14" fmla="*/ 151 w 300"/>
                <a:gd name="T15" fmla="*/ 180 h 433"/>
                <a:gd name="T16" fmla="*/ 221 w 300"/>
                <a:gd name="T17" fmla="*/ 0 h 433"/>
                <a:gd name="T18" fmla="*/ 300 w 300"/>
                <a:gd name="T19" fmla="*/ 0 h 433"/>
                <a:gd name="T20" fmla="*/ 118 w 300"/>
                <a:gd name="T21" fmla="*/ 433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433">
                  <a:moveTo>
                    <a:pt x="118" y="433"/>
                  </a:moveTo>
                  <a:cubicBezTo>
                    <a:pt x="42" y="433"/>
                    <a:pt x="42" y="433"/>
                    <a:pt x="42" y="433"/>
                  </a:cubicBezTo>
                  <a:cubicBezTo>
                    <a:pt x="75" y="365"/>
                    <a:pt x="96" y="314"/>
                    <a:pt x="102" y="299"/>
                  </a:cubicBezTo>
                  <a:cubicBezTo>
                    <a:pt x="0" y="0"/>
                    <a:pt x="0" y="0"/>
                    <a:pt x="0" y="0"/>
                  </a:cubicBezTo>
                  <a:cubicBezTo>
                    <a:pt x="82" y="0"/>
                    <a:pt x="82" y="0"/>
                    <a:pt x="82" y="0"/>
                  </a:cubicBezTo>
                  <a:cubicBezTo>
                    <a:pt x="82" y="0"/>
                    <a:pt x="125" y="153"/>
                    <a:pt x="129" y="169"/>
                  </a:cubicBezTo>
                  <a:cubicBezTo>
                    <a:pt x="134" y="186"/>
                    <a:pt x="139" y="210"/>
                    <a:pt x="139" y="210"/>
                  </a:cubicBezTo>
                  <a:cubicBezTo>
                    <a:pt x="144" y="195"/>
                    <a:pt x="144" y="198"/>
                    <a:pt x="151" y="180"/>
                  </a:cubicBezTo>
                  <a:cubicBezTo>
                    <a:pt x="175" y="116"/>
                    <a:pt x="221" y="0"/>
                    <a:pt x="221" y="0"/>
                  </a:cubicBezTo>
                  <a:cubicBezTo>
                    <a:pt x="300" y="0"/>
                    <a:pt x="300" y="0"/>
                    <a:pt x="300" y="0"/>
                  </a:cubicBezTo>
                  <a:lnTo>
                    <a:pt x="118" y="4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2416" name="Freeform 16"/>
            <p:cNvSpPr>
              <a:spLocks noChangeAspect="1" noEditPoints="1"/>
            </p:cNvSpPr>
            <p:nvPr/>
          </p:nvSpPr>
          <p:spPr bwMode="auto">
            <a:xfrm>
              <a:off x="3857" y="2647"/>
              <a:ext cx="692" cy="970"/>
            </a:xfrm>
            <a:custGeom>
              <a:avLst/>
              <a:gdLst>
                <a:gd name="T0" fmla="*/ 221 w 293"/>
                <a:gd name="T1" fmla="*/ 405 h 411"/>
                <a:gd name="T2" fmla="*/ 218 w 293"/>
                <a:gd name="T3" fmla="*/ 354 h 411"/>
                <a:gd name="T4" fmla="*/ 115 w 293"/>
                <a:gd name="T5" fmla="*/ 411 h 411"/>
                <a:gd name="T6" fmla="*/ 0 w 293"/>
                <a:gd name="T7" fmla="*/ 253 h 411"/>
                <a:gd name="T8" fmla="*/ 130 w 293"/>
                <a:gd name="T9" fmla="*/ 89 h 411"/>
                <a:gd name="T10" fmla="*/ 214 w 293"/>
                <a:gd name="T11" fmla="*/ 126 h 411"/>
                <a:gd name="T12" fmla="*/ 213 w 293"/>
                <a:gd name="T13" fmla="*/ 89 h 411"/>
                <a:gd name="T14" fmla="*/ 213 w 293"/>
                <a:gd name="T15" fmla="*/ 0 h 411"/>
                <a:gd name="T16" fmla="*/ 289 w 293"/>
                <a:gd name="T17" fmla="*/ 0 h 411"/>
                <a:gd name="T18" fmla="*/ 289 w 293"/>
                <a:gd name="T19" fmla="*/ 348 h 411"/>
                <a:gd name="T20" fmla="*/ 290 w 293"/>
                <a:gd name="T21" fmla="*/ 369 h 411"/>
                <a:gd name="T22" fmla="*/ 293 w 293"/>
                <a:gd name="T23" fmla="*/ 405 h 411"/>
                <a:gd name="T24" fmla="*/ 221 w 293"/>
                <a:gd name="T25" fmla="*/ 405 h 411"/>
                <a:gd name="T26" fmla="*/ 211 w 293"/>
                <a:gd name="T27" fmla="*/ 202 h 411"/>
                <a:gd name="T28" fmla="*/ 147 w 293"/>
                <a:gd name="T29" fmla="*/ 148 h 411"/>
                <a:gd name="T30" fmla="*/ 76 w 293"/>
                <a:gd name="T31" fmla="*/ 249 h 411"/>
                <a:gd name="T32" fmla="*/ 133 w 293"/>
                <a:gd name="T33" fmla="*/ 347 h 411"/>
                <a:gd name="T34" fmla="*/ 195 w 293"/>
                <a:gd name="T35" fmla="*/ 312 h 411"/>
                <a:gd name="T36" fmla="*/ 216 w 293"/>
                <a:gd name="T37" fmla="*/ 241 h 411"/>
                <a:gd name="T38" fmla="*/ 211 w 293"/>
                <a:gd name="T39" fmla="*/ 202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3" h="411">
                  <a:moveTo>
                    <a:pt x="221" y="405"/>
                  </a:moveTo>
                  <a:cubicBezTo>
                    <a:pt x="219" y="388"/>
                    <a:pt x="219" y="384"/>
                    <a:pt x="218" y="354"/>
                  </a:cubicBezTo>
                  <a:cubicBezTo>
                    <a:pt x="188" y="396"/>
                    <a:pt x="160" y="411"/>
                    <a:pt x="115" y="411"/>
                  </a:cubicBezTo>
                  <a:cubicBezTo>
                    <a:pt x="41" y="411"/>
                    <a:pt x="0" y="355"/>
                    <a:pt x="0" y="253"/>
                  </a:cubicBezTo>
                  <a:cubicBezTo>
                    <a:pt x="0" y="148"/>
                    <a:pt x="47" y="89"/>
                    <a:pt x="130" y="89"/>
                  </a:cubicBezTo>
                  <a:cubicBezTo>
                    <a:pt x="169" y="89"/>
                    <a:pt x="195" y="100"/>
                    <a:pt x="214" y="126"/>
                  </a:cubicBezTo>
                  <a:cubicBezTo>
                    <a:pt x="213" y="110"/>
                    <a:pt x="213" y="105"/>
                    <a:pt x="213" y="89"/>
                  </a:cubicBezTo>
                  <a:cubicBezTo>
                    <a:pt x="213" y="0"/>
                    <a:pt x="213" y="0"/>
                    <a:pt x="213" y="0"/>
                  </a:cubicBezTo>
                  <a:cubicBezTo>
                    <a:pt x="289" y="0"/>
                    <a:pt x="289" y="0"/>
                    <a:pt x="289" y="0"/>
                  </a:cubicBezTo>
                  <a:cubicBezTo>
                    <a:pt x="289" y="348"/>
                    <a:pt x="289" y="348"/>
                    <a:pt x="289" y="348"/>
                  </a:cubicBezTo>
                  <a:cubicBezTo>
                    <a:pt x="289" y="353"/>
                    <a:pt x="289" y="360"/>
                    <a:pt x="290" y="369"/>
                  </a:cubicBezTo>
                  <a:cubicBezTo>
                    <a:pt x="290" y="385"/>
                    <a:pt x="291" y="390"/>
                    <a:pt x="293" y="405"/>
                  </a:cubicBezTo>
                  <a:lnTo>
                    <a:pt x="221" y="405"/>
                  </a:lnTo>
                  <a:close/>
                  <a:moveTo>
                    <a:pt x="211" y="202"/>
                  </a:moveTo>
                  <a:cubicBezTo>
                    <a:pt x="202" y="169"/>
                    <a:pt x="177" y="148"/>
                    <a:pt x="147" y="148"/>
                  </a:cubicBezTo>
                  <a:cubicBezTo>
                    <a:pt x="104" y="148"/>
                    <a:pt x="76" y="184"/>
                    <a:pt x="76" y="249"/>
                  </a:cubicBezTo>
                  <a:cubicBezTo>
                    <a:pt x="76" y="314"/>
                    <a:pt x="98" y="347"/>
                    <a:pt x="133" y="347"/>
                  </a:cubicBezTo>
                  <a:cubicBezTo>
                    <a:pt x="154" y="347"/>
                    <a:pt x="177" y="334"/>
                    <a:pt x="195" y="312"/>
                  </a:cubicBezTo>
                  <a:cubicBezTo>
                    <a:pt x="204" y="300"/>
                    <a:pt x="216" y="275"/>
                    <a:pt x="216" y="241"/>
                  </a:cubicBezTo>
                  <a:cubicBezTo>
                    <a:pt x="216" y="219"/>
                    <a:pt x="215" y="215"/>
                    <a:pt x="211" y="20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2417" name="Freeform 17"/>
            <p:cNvSpPr>
              <a:spLocks noChangeAspect="1"/>
            </p:cNvSpPr>
            <p:nvPr/>
          </p:nvSpPr>
          <p:spPr bwMode="auto">
            <a:xfrm>
              <a:off x="1612" y="2647"/>
              <a:ext cx="794" cy="977"/>
            </a:xfrm>
            <a:custGeom>
              <a:avLst/>
              <a:gdLst>
                <a:gd name="T0" fmla="*/ 293 w 336"/>
                <a:gd name="T1" fmla="*/ 112 h 414"/>
                <a:gd name="T2" fmla="*/ 199 w 336"/>
                <a:gd name="T3" fmla="*/ 66 h 414"/>
                <a:gd name="T4" fmla="*/ 84 w 336"/>
                <a:gd name="T5" fmla="*/ 206 h 414"/>
                <a:gd name="T6" fmla="*/ 198 w 336"/>
                <a:gd name="T7" fmla="*/ 350 h 414"/>
                <a:gd name="T8" fmla="*/ 263 w 336"/>
                <a:gd name="T9" fmla="*/ 333 h 414"/>
                <a:gd name="T10" fmla="*/ 263 w 336"/>
                <a:gd name="T11" fmla="*/ 253 h 414"/>
                <a:gd name="T12" fmla="*/ 263 w 336"/>
                <a:gd name="T13" fmla="*/ 216 h 414"/>
                <a:gd name="T14" fmla="*/ 334 w 336"/>
                <a:gd name="T15" fmla="*/ 216 h 414"/>
                <a:gd name="T16" fmla="*/ 334 w 336"/>
                <a:gd name="T17" fmla="*/ 373 h 414"/>
                <a:gd name="T18" fmla="*/ 189 w 336"/>
                <a:gd name="T19" fmla="*/ 414 h 414"/>
                <a:gd name="T20" fmla="*/ 0 w 336"/>
                <a:gd name="T21" fmla="*/ 208 h 414"/>
                <a:gd name="T22" fmla="*/ 192 w 336"/>
                <a:gd name="T23" fmla="*/ 0 h 414"/>
                <a:gd name="T24" fmla="*/ 336 w 336"/>
                <a:gd name="T25" fmla="*/ 64 h 414"/>
                <a:gd name="T26" fmla="*/ 293 w 336"/>
                <a:gd name="T27" fmla="*/ 112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6" h="414">
                  <a:moveTo>
                    <a:pt x="293" y="112"/>
                  </a:moveTo>
                  <a:cubicBezTo>
                    <a:pt x="259" y="77"/>
                    <a:pt x="236" y="66"/>
                    <a:pt x="199" y="66"/>
                  </a:cubicBezTo>
                  <a:cubicBezTo>
                    <a:pt x="131" y="66"/>
                    <a:pt x="84" y="116"/>
                    <a:pt x="84" y="206"/>
                  </a:cubicBezTo>
                  <a:cubicBezTo>
                    <a:pt x="84" y="301"/>
                    <a:pt x="128" y="350"/>
                    <a:pt x="198" y="350"/>
                  </a:cubicBezTo>
                  <a:cubicBezTo>
                    <a:pt x="224" y="350"/>
                    <a:pt x="239" y="347"/>
                    <a:pt x="263" y="333"/>
                  </a:cubicBezTo>
                  <a:cubicBezTo>
                    <a:pt x="263" y="253"/>
                    <a:pt x="263" y="253"/>
                    <a:pt x="263" y="253"/>
                  </a:cubicBezTo>
                  <a:cubicBezTo>
                    <a:pt x="263" y="216"/>
                    <a:pt x="263" y="216"/>
                    <a:pt x="263" y="216"/>
                  </a:cubicBezTo>
                  <a:cubicBezTo>
                    <a:pt x="334" y="216"/>
                    <a:pt x="334" y="216"/>
                    <a:pt x="334" y="216"/>
                  </a:cubicBezTo>
                  <a:cubicBezTo>
                    <a:pt x="334" y="373"/>
                    <a:pt x="334" y="373"/>
                    <a:pt x="334" y="373"/>
                  </a:cubicBezTo>
                  <a:cubicBezTo>
                    <a:pt x="284" y="402"/>
                    <a:pt x="242" y="414"/>
                    <a:pt x="189" y="414"/>
                  </a:cubicBezTo>
                  <a:cubicBezTo>
                    <a:pt x="73" y="414"/>
                    <a:pt x="0" y="341"/>
                    <a:pt x="0" y="208"/>
                  </a:cubicBezTo>
                  <a:cubicBezTo>
                    <a:pt x="0" y="78"/>
                    <a:pt x="77" y="0"/>
                    <a:pt x="192" y="0"/>
                  </a:cubicBezTo>
                  <a:cubicBezTo>
                    <a:pt x="254" y="0"/>
                    <a:pt x="298" y="20"/>
                    <a:pt x="336" y="64"/>
                  </a:cubicBezTo>
                  <a:lnTo>
                    <a:pt x="293" y="1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2418" name="Freeform 18"/>
            <p:cNvSpPr>
              <a:spLocks noChangeAspect="1"/>
            </p:cNvSpPr>
            <p:nvPr/>
          </p:nvSpPr>
          <p:spPr bwMode="auto">
            <a:xfrm>
              <a:off x="2522" y="2878"/>
              <a:ext cx="640" cy="744"/>
            </a:xfrm>
            <a:custGeom>
              <a:avLst/>
              <a:gdLst>
                <a:gd name="T0" fmla="*/ 197 w 271"/>
                <a:gd name="T1" fmla="*/ 307 h 315"/>
                <a:gd name="T2" fmla="*/ 195 w 271"/>
                <a:gd name="T3" fmla="*/ 277 h 315"/>
                <a:gd name="T4" fmla="*/ 195 w 271"/>
                <a:gd name="T5" fmla="*/ 263 h 315"/>
                <a:gd name="T6" fmla="*/ 90 w 271"/>
                <a:gd name="T7" fmla="*/ 315 h 315"/>
                <a:gd name="T8" fmla="*/ 0 w 271"/>
                <a:gd name="T9" fmla="*/ 222 h 315"/>
                <a:gd name="T10" fmla="*/ 0 w 271"/>
                <a:gd name="T11" fmla="*/ 0 h 315"/>
                <a:gd name="T12" fmla="*/ 76 w 271"/>
                <a:gd name="T13" fmla="*/ 0 h 315"/>
                <a:gd name="T14" fmla="*/ 76 w 271"/>
                <a:gd name="T15" fmla="*/ 200 h 315"/>
                <a:gd name="T16" fmla="*/ 111 w 271"/>
                <a:gd name="T17" fmla="*/ 248 h 315"/>
                <a:gd name="T18" fmla="*/ 191 w 271"/>
                <a:gd name="T19" fmla="*/ 155 h 315"/>
                <a:gd name="T20" fmla="*/ 191 w 271"/>
                <a:gd name="T21" fmla="*/ 0 h 315"/>
                <a:gd name="T22" fmla="*/ 267 w 271"/>
                <a:gd name="T23" fmla="*/ 0 h 315"/>
                <a:gd name="T24" fmla="*/ 267 w 271"/>
                <a:gd name="T25" fmla="*/ 247 h 315"/>
                <a:gd name="T26" fmla="*/ 268 w 271"/>
                <a:gd name="T27" fmla="*/ 273 h 315"/>
                <a:gd name="T28" fmla="*/ 271 w 271"/>
                <a:gd name="T29" fmla="*/ 307 h 315"/>
                <a:gd name="T30" fmla="*/ 197 w 271"/>
                <a:gd name="T31" fmla="*/ 307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1" h="315">
                  <a:moveTo>
                    <a:pt x="197" y="307"/>
                  </a:moveTo>
                  <a:cubicBezTo>
                    <a:pt x="196" y="295"/>
                    <a:pt x="196" y="294"/>
                    <a:pt x="195" y="277"/>
                  </a:cubicBezTo>
                  <a:cubicBezTo>
                    <a:pt x="195" y="274"/>
                    <a:pt x="195" y="269"/>
                    <a:pt x="195" y="263"/>
                  </a:cubicBezTo>
                  <a:cubicBezTo>
                    <a:pt x="166" y="297"/>
                    <a:pt x="128" y="315"/>
                    <a:pt x="90" y="315"/>
                  </a:cubicBezTo>
                  <a:cubicBezTo>
                    <a:pt x="35" y="315"/>
                    <a:pt x="0" y="279"/>
                    <a:pt x="0" y="222"/>
                  </a:cubicBezTo>
                  <a:cubicBezTo>
                    <a:pt x="0" y="0"/>
                    <a:pt x="0" y="0"/>
                    <a:pt x="0" y="0"/>
                  </a:cubicBezTo>
                  <a:cubicBezTo>
                    <a:pt x="76" y="0"/>
                    <a:pt x="76" y="0"/>
                    <a:pt x="76" y="0"/>
                  </a:cubicBezTo>
                  <a:cubicBezTo>
                    <a:pt x="76" y="200"/>
                    <a:pt x="76" y="200"/>
                    <a:pt x="76" y="200"/>
                  </a:cubicBezTo>
                  <a:cubicBezTo>
                    <a:pt x="76" y="232"/>
                    <a:pt x="88" y="248"/>
                    <a:pt x="111" y="248"/>
                  </a:cubicBezTo>
                  <a:cubicBezTo>
                    <a:pt x="138" y="249"/>
                    <a:pt x="191" y="210"/>
                    <a:pt x="191" y="155"/>
                  </a:cubicBezTo>
                  <a:cubicBezTo>
                    <a:pt x="191" y="0"/>
                    <a:pt x="191" y="0"/>
                    <a:pt x="191" y="0"/>
                  </a:cubicBezTo>
                  <a:cubicBezTo>
                    <a:pt x="267" y="0"/>
                    <a:pt x="267" y="0"/>
                    <a:pt x="267" y="0"/>
                  </a:cubicBezTo>
                  <a:cubicBezTo>
                    <a:pt x="267" y="247"/>
                    <a:pt x="267" y="247"/>
                    <a:pt x="267" y="247"/>
                  </a:cubicBezTo>
                  <a:cubicBezTo>
                    <a:pt x="267" y="252"/>
                    <a:pt x="268" y="260"/>
                    <a:pt x="268" y="273"/>
                  </a:cubicBezTo>
                  <a:cubicBezTo>
                    <a:pt x="269" y="291"/>
                    <a:pt x="270" y="294"/>
                    <a:pt x="271" y="307"/>
                  </a:cubicBezTo>
                  <a:lnTo>
                    <a:pt x="197" y="30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2419" name="Freeform 19"/>
            <p:cNvSpPr>
              <a:spLocks noChangeAspect="1" noEditPoints="1"/>
            </p:cNvSpPr>
            <p:nvPr/>
          </p:nvSpPr>
          <p:spPr bwMode="auto">
            <a:xfrm>
              <a:off x="3271" y="2644"/>
              <a:ext cx="182" cy="959"/>
            </a:xfrm>
            <a:custGeom>
              <a:avLst/>
              <a:gdLst>
                <a:gd name="T0" fmla="*/ 0 w 182"/>
                <a:gd name="T1" fmla="*/ 165 h 959"/>
                <a:gd name="T2" fmla="*/ 0 w 182"/>
                <a:gd name="T3" fmla="*/ 0 h 959"/>
                <a:gd name="T4" fmla="*/ 182 w 182"/>
                <a:gd name="T5" fmla="*/ 0 h 959"/>
                <a:gd name="T6" fmla="*/ 182 w 182"/>
                <a:gd name="T7" fmla="*/ 165 h 959"/>
                <a:gd name="T8" fmla="*/ 0 w 182"/>
                <a:gd name="T9" fmla="*/ 165 h 959"/>
                <a:gd name="T10" fmla="*/ 2 w 182"/>
                <a:gd name="T11" fmla="*/ 959 h 959"/>
                <a:gd name="T12" fmla="*/ 2 w 182"/>
                <a:gd name="T13" fmla="*/ 234 h 959"/>
                <a:gd name="T14" fmla="*/ 177 w 182"/>
                <a:gd name="T15" fmla="*/ 234 h 959"/>
                <a:gd name="T16" fmla="*/ 177 w 182"/>
                <a:gd name="T17" fmla="*/ 959 h 959"/>
                <a:gd name="T18" fmla="*/ 2 w 182"/>
                <a:gd name="T19" fmla="*/ 959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2" h="959">
                  <a:moveTo>
                    <a:pt x="0" y="165"/>
                  </a:moveTo>
                  <a:lnTo>
                    <a:pt x="0" y="0"/>
                  </a:lnTo>
                  <a:lnTo>
                    <a:pt x="182" y="0"/>
                  </a:lnTo>
                  <a:lnTo>
                    <a:pt x="182" y="165"/>
                  </a:lnTo>
                  <a:lnTo>
                    <a:pt x="0" y="165"/>
                  </a:lnTo>
                  <a:close/>
                  <a:moveTo>
                    <a:pt x="2" y="959"/>
                  </a:moveTo>
                  <a:lnTo>
                    <a:pt x="2" y="234"/>
                  </a:lnTo>
                  <a:lnTo>
                    <a:pt x="177" y="234"/>
                  </a:lnTo>
                  <a:lnTo>
                    <a:pt x="177" y="959"/>
                  </a:lnTo>
                  <a:lnTo>
                    <a:pt x="2" y="9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2420" name="Rectangle 20"/>
            <p:cNvSpPr>
              <a:spLocks noChangeAspect="1" noChangeArrowheads="1"/>
            </p:cNvSpPr>
            <p:nvPr/>
          </p:nvSpPr>
          <p:spPr bwMode="auto">
            <a:xfrm>
              <a:off x="3575" y="2644"/>
              <a:ext cx="178" cy="95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02421" name="Freeform 21"/>
            <p:cNvSpPr>
              <a:spLocks noChangeAspect="1"/>
            </p:cNvSpPr>
            <p:nvPr/>
          </p:nvSpPr>
          <p:spPr bwMode="auto">
            <a:xfrm>
              <a:off x="4629" y="2859"/>
              <a:ext cx="565" cy="763"/>
            </a:xfrm>
            <a:custGeom>
              <a:avLst/>
              <a:gdLst>
                <a:gd name="T0" fmla="*/ 117 w 239"/>
                <a:gd name="T1" fmla="*/ 323 h 323"/>
                <a:gd name="T2" fmla="*/ 0 w 239"/>
                <a:gd name="T3" fmla="*/ 292 h 323"/>
                <a:gd name="T4" fmla="*/ 24 w 239"/>
                <a:gd name="T5" fmla="*/ 235 h 323"/>
                <a:gd name="T6" fmla="*/ 113 w 239"/>
                <a:gd name="T7" fmla="*/ 265 h 323"/>
                <a:gd name="T8" fmla="*/ 162 w 239"/>
                <a:gd name="T9" fmla="*/ 229 h 323"/>
                <a:gd name="T10" fmla="*/ 113 w 239"/>
                <a:gd name="T11" fmla="*/ 191 h 323"/>
                <a:gd name="T12" fmla="*/ 50 w 239"/>
                <a:gd name="T13" fmla="*/ 175 h 323"/>
                <a:gd name="T14" fmla="*/ 13 w 239"/>
                <a:gd name="T15" fmla="*/ 103 h 323"/>
                <a:gd name="T16" fmla="*/ 133 w 239"/>
                <a:gd name="T17" fmla="*/ 0 h 323"/>
                <a:gd name="T18" fmla="*/ 239 w 239"/>
                <a:gd name="T19" fmla="*/ 26 h 323"/>
                <a:gd name="T20" fmla="*/ 219 w 239"/>
                <a:gd name="T21" fmla="*/ 86 h 323"/>
                <a:gd name="T22" fmla="*/ 136 w 239"/>
                <a:gd name="T23" fmla="*/ 60 h 323"/>
                <a:gd name="T24" fmla="*/ 89 w 239"/>
                <a:gd name="T25" fmla="*/ 95 h 323"/>
                <a:gd name="T26" fmla="*/ 102 w 239"/>
                <a:gd name="T27" fmla="*/ 118 h 323"/>
                <a:gd name="T28" fmla="*/ 118 w 239"/>
                <a:gd name="T29" fmla="*/ 123 h 323"/>
                <a:gd name="T30" fmla="*/ 138 w 239"/>
                <a:gd name="T31" fmla="*/ 126 h 323"/>
                <a:gd name="T32" fmla="*/ 239 w 239"/>
                <a:gd name="T33" fmla="*/ 218 h 323"/>
                <a:gd name="T34" fmla="*/ 117 w 239"/>
                <a:gd name="T35" fmla="*/ 323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9" h="323">
                  <a:moveTo>
                    <a:pt x="117" y="323"/>
                  </a:moveTo>
                  <a:cubicBezTo>
                    <a:pt x="75" y="323"/>
                    <a:pt x="35" y="313"/>
                    <a:pt x="0" y="292"/>
                  </a:cubicBezTo>
                  <a:cubicBezTo>
                    <a:pt x="24" y="235"/>
                    <a:pt x="24" y="235"/>
                    <a:pt x="24" y="235"/>
                  </a:cubicBezTo>
                  <a:cubicBezTo>
                    <a:pt x="59" y="257"/>
                    <a:pt x="84" y="265"/>
                    <a:pt x="113" y="265"/>
                  </a:cubicBezTo>
                  <a:cubicBezTo>
                    <a:pt x="144" y="265"/>
                    <a:pt x="162" y="252"/>
                    <a:pt x="162" y="229"/>
                  </a:cubicBezTo>
                  <a:cubicBezTo>
                    <a:pt x="162" y="207"/>
                    <a:pt x="149" y="197"/>
                    <a:pt x="113" y="191"/>
                  </a:cubicBezTo>
                  <a:cubicBezTo>
                    <a:pt x="72" y="186"/>
                    <a:pt x="66" y="184"/>
                    <a:pt x="50" y="175"/>
                  </a:cubicBezTo>
                  <a:cubicBezTo>
                    <a:pt x="27" y="161"/>
                    <a:pt x="13" y="134"/>
                    <a:pt x="13" y="103"/>
                  </a:cubicBezTo>
                  <a:cubicBezTo>
                    <a:pt x="13" y="39"/>
                    <a:pt x="59" y="0"/>
                    <a:pt x="133" y="0"/>
                  </a:cubicBezTo>
                  <a:cubicBezTo>
                    <a:pt x="173" y="0"/>
                    <a:pt x="209" y="8"/>
                    <a:pt x="239" y="26"/>
                  </a:cubicBezTo>
                  <a:cubicBezTo>
                    <a:pt x="219" y="86"/>
                    <a:pt x="219" y="86"/>
                    <a:pt x="219" y="86"/>
                  </a:cubicBezTo>
                  <a:cubicBezTo>
                    <a:pt x="186" y="67"/>
                    <a:pt x="164" y="60"/>
                    <a:pt x="136" y="60"/>
                  </a:cubicBezTo>
                  <a:cubicBezTo>
                    <a:pt x="105" y="60"/>
                    <a:pt x="89" y="72"/>
                    <a:pt x="89" y="95"/>
                  </a:cubicBezTo>
                  <a:cubicBezTo>
                    <a:pt x="89" y="106"/>
                    <a:pt x="94" y="113"/>
                    <a:pt x="102" y="118"/>
                  </a:cubicBezTo>
                  <a:cubicBezTo>
                    <a:pt x="107" y="120"/>
                    <a:pt x="112" y="122"/>
                    <a:pt x="118" y="123"/>
                  </a:cubicBezTo>
                  <a:cubicBezTo>
                    <a:pt x="122" y="124"/>
                    <a:pt x="129" y="125"/>
                    <a:pt x="138" y="126"/>
                  </a:cubicBezTo>
                  <a:cubicBezTo>
                    <a:pt x="209" y="135"/>
                    <a:pt x="239" y="163"/>
                    <a:pt x="239" y="218"/>
                  </a:cubicBezTo>
                  <a:cubicBezTo>
                    <a:pt x="239" y="284"/>
                    <a:pt x="194" y="323"/>
                    <a:pt x="117" y="3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City &amp; Guilds PowerPoint">
  <a:themeElements>
    <a:clrScheme name="City &amp; Guilds PowerPoint 1">
      <a:dk1>
        <a:srgbClr val="000000"/>
      </a:dk1>
      <a:lt1>
        <a:srgbClr val="FFFFFF"/>
      </a:lt1>
      <a:dk2>
        <a:srgbClr val="000000"/>
      </a:dk2>
      <a:lt2>
        <a:srgbClr val="808080"/>
      </a:lt2>
      <a:accent1>
        <a:srgbClr val="14A9DE"/>
      </a:accent1>
      <a:accent2>
        <a:srgbClr val="FF0099"/>
      </a:accent2>
      <a:accent3>
        <a:srgbClr val="FFFFFF"/>
      </a:accent3>
      <a:accent4>
        <a:srgbClr val="000000"/>
      </a:accent4>
      <a:accent5>
        <a:srgbClr val="AAD1EC"/>
      </a:accent5>
      <a:accent6>
        <a:srgbClr val="E7008A"/>
      </a:accent6>
      <a:hlink>
        <a:srgbClr val="FF0000"/>
      </a:hlink>
      <a:folHlink>
        <a:srgbClr val="339933"/>
      </a:folHlink>
    </a:clrScheme>
    <a:fontScheme name="City &amp; Guilds PowerPoint">
      <a:majorFont>
        <a:latin typeface="Arial Black"/>
        <a:ea typeface=""/>
        <a:cs typeface="Arial"/>
      </a:majorFont>
      <a:minorFont>
        <a:latin typeface="Arial Black"/>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lnDef>
  </a:objectDefaults>
  <a:extraClrSchemeLst>
    <a:extraClrScheme>
      <a:clrScheme name="City &amp; Guilds PowerPoint 1">
        <a:dk1>
          <a:srgbClr val="000000"/>
        </a:dk1>
        <a:lt1>
          <a:srgbClr val="FFFFFF"/>
        </a:lt1>
        <a:dk2>
          <a:srgbClr val="000000"/>
        </a:dk2>
        <a:lt2>
          <a:srgbClr val="808080"/>
        </a:lt2>
        <a:accent1>
          <a:srgbClr val="14A9DE"/>
        </a:accent1>
        <a:accent2>
          <a:srgbClr val="FF0099"/>
        </a:accent2>
        <a:accent3>
          <a:srgbClr val="FFFFFF"/>
        </a:accent3>
        <a:accent4>
          <a:srgbClr val="000000"/>
        </a:accent4>
        <a:accent5>
          <a:srgbClr val="AAD1EC"/>
        </a:accent5>
        <a:accent6>
          <a:srgbClr val="E7008A"/>
        </a:accent6>
        <a:hlink>
          <a:srgbClr val="FF0000"/>
        </a:hlink>
        <a:folHlink>
          <a:srgbClr val="339933"/>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Default Design">
  <a:themeElements>
    <a:clrScheme name="2_Default Design 1">
      <a:dk1>
        <a:srgbClr val="000000"/>
      </a:dk1>
      <a:lt1>
        <a:srgbClr val="FFFFFF"/>
      </a:lt1>
      <a:dk2>
        <a:srgbClr val="000000"/>
      </a:dk2>
      <a:lt2>
        <a:srgbClr val="808080"/>
      </a:lt2>
      <a:accent1>
        <a:srgbClr val="14A9DE"/>
      </a:accent1>
      <a:accent2>
        <a:srgbClr val="FF0099"/>
      </a:accent2>
      <a:accent3>
        <a:srgbClr val="FFFFFF"/>
      </a:accent3>
      <a:accent4>
        <a:srgbClr val="000000"/>
      </a:accent4>
      <a:accent5>
        <a:srgbClr val="AAD1EC"/>
      </a:accent5>
      <a:accent6>
        <a:srgbClr val="E7008A"/>
      </a:accent6>
      <a:hlink>
        <a:srgbClr val="FF0000"/>
      </a:hlink>
      <a:folHlink>
        <a:srgbClr val="339933"/>
      </a:folHlink>
    </a:clrScheme>
    <a:fontScheme name="2_Default Design">
      <a:majorFont>
        <a:latin typeface="Arial Black"/>
        <a:ea typeface=""/>
        <a:cs typeface="Arial"/>
      </a:majorFont>
      <a:minorFont>
        <a:latin typeface="Arial Black"/>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lnDef>
  </a:objectDefaults>
  <a:extraClrSchemeLst>
    <a:extraClrScheme>
      <a:clrScheme name="2_Default Design 1">
        <a:dk1>
          <a:srgbClr val="000000"/>
        </a:dk1>
        <a:lt1>
          <a:srgbClr val="FFFFFF"/>
        </a:lt1>
        <a:dk2>
          <a:srgbClr val="000000"/>
        </a:dk2>
        <a:lt2>
          <a:srgbClr val="808080"/>
        </a:lt2>
        <a:accent1>
          <a:srgbClr val="14A9DE"/>
        </a:accent1>
        <a:accent2>
          <a:srgbClr val="FF0099"/>
        </a:accent2>
        <a:accent3>
          <a:srgbClr val="FFFFFF"/>
        </a:accent3>
        <a:accent4>
          <a:srgbClr val="000000"/>
        </a:accent4>
        <a:accent5>
          <a:srgbClr val="AAD1EC"/>
        </a:accent5>
        <a:accent6>
          <a:srgbClr val="E7008A"/>
        </a:accent6>
        <a:hlink>
          <a:srgbClr val="FF0000"/>
        </a:hlink>
        <a:folHlink>
          <a:srgbClr val="339933"/>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14A9DE"/>
      </a:accent1>
      <a:accent2>
        <a:srgbClr val="FF0099"/>
      </a:accent2>
      <a:accent3>
        <a:srgbClr val="FFFFFF"/>
      </a:accent3>
      <a:accent4>
        <a:srgbClr val="000000"/>
      </a:accent4>
      <a:accent5>
        <a:srgbClr val="AAD1EC"/>
      </a:accent5>
      <a:accent6>
        <a:srgbClr val="E7008A"/>
      </a:accent6>
      <a:hlink>
        <a:srgbClr val="FF0000"/>
      </a:hlink>
      <a:folHlink>
        <a:srgbClr val="339933"/>
      </a:folHlink>
    </a:clrScheme>
    <a:fontScheme name="1_Default Design">
      <a:majorFont>
        <a:latin typeface="Arial Black"/>
        <a:ea typeface=""/>
        <a:cs typeface="Arial"/>
      </a:majorFont>
      <a:minorFont>
        <a:latin typeface="Arial Black"/>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lnDef>
  </a:objectDefaults>
  <a:extraClrSchemeLst>
    <a:extraClrScheme>
      <a:clrScheme name="1_Default Design 1">
        <a:dk1>
          <a:srgbClr val="000000"/>
        </a:dk1>
        <a:lt1>
          <a:srgbClr val="FFFFFF"/>
        </a:lt1>
        <a:dk2>
          <a:srgbClr val="000000"/>
        </a:dk2>
        <a:lt2>
          <a:srgbClr val="808080"/>
        </a:lt2>
        <a:accent1>
          <a:srgbClr val="14A9DE"/>
        </a:accent1>
        <a:accent2>
          <a:srgbClr val="FF0099"/>
        </a:accent2>
        <a:accent3>
          <a:srgbClr val="FFFFFF"/>
        </a:accent3>
        <a:accent4>
          <a:srgbClr val="000000"/>
        </a:accent4>
        <a:accent5>
          <a:srgbClr val="AAD1EC"/>
        </a:accent5>
        <a:accent6>
          <a:srgbClr val="E7008A"/>
        </a:accent6>
        <a:hlink>
          <a:srgbClr val="FF0000"/>
        </a:hlink>
        <a:folHlink>
          <a:srgbClr val="339933"/>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City &amp; Guilds PowerPoint</Template>
  <TotalTime>252</TotalTime>
  <Words>708</Words>
  <Application>Microsoft Office PowerPoint</Application>
  <PresentationFormat>On-screen Show (4:3)</PresentationFormat>
  <Paragraphs>91</Paragraphs>
  <Slides>8</Slides>
  <Notes>4</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8</vt:i4>
      </vt:variant>
    </vt:vector>
  </HeadingPairs>
  <TitlesOfParts>
    <vt:vector size="13" baseType="lpstr">
      <vt:lpstr>Arial</vt:lpstr>
      <vt:lpstr>Arial Black</vt:lpstr>
      <vt:lpstr>City &amp; Guilds PowerPoint</vt:lpstr>
      <vt:lpstr>2_Default Design</vt:lpstr>
      <vt:lpstr>1_Default Design</vt:lpstr>
      <vt:lpstr>PowerPoint Presentation</vt:lpstr>
      <vt:lpstr>PowerPoint Presentation</vt:lpstr>
      <vt:lpstr>PowerPoint Presentation</vt:lpstr>
      <vt:lpstr>MATHS POLICY – BEYOND LEVEL 2…</vt:lpstr>
      <vt:lpstr>PowerPoint Presentation</vt:lpstr>
      <vt:lpstr>USING AND APPLYING MATHEMATICS (3849)</vt:lpstr>
      <vt:lpstr>QUALIFICATIONS UP TO LEVEL 2 </vt:lpstr>
      <vt:lpstr>PowerPoint Presentation</vt:lpstr>
    </vt:vector>
  </TitlesOfParts>
  <Company>City &amp; Guilds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russellp</dc:creator>
  <cp:lastModifiedBy>Paul Sceeny</cp:lastModifiedBy>
  <cp:revision>15</cp:revision>
  <dcterms:created xsi:type="dcterms:W3CDTF">2011-08-10T19:02:55Z</dcterms:created>
  <dcterms:modified xsi:type="dcterms:W3CDTF">2014-11-02T23:50:04Z</dcterms:modified>
</cp:coreProperties>
</file>